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theme/theme1.xml" ContentType="application/vnd.openxmlformats-officedocument.theme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6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3" r:id="rId8"/>
    <p:sldId id="262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9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5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5E392E-B057-3846-89BA-E175AB028191}" type="doc">
      <dgm:prSet loTypeId="urn:microsoft.com/office/officeart/2005/8/layout/cycle4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5E831C0E-8251-6C45-87C7-00CFC1DFC9C7}">
      <dgm:prSet phldrT="[Text]" custT="1"/>
      <dgm:spPr/>
      <dgm:t>
        <a:bodyPr/>
        <a:lstStyle/>
        <a:p>
          <a:pPr marL="11113" indent="0" rtl="0">
            <a:tabLst/>
          </a:pPr>
          <a:endParaRPr lang="de-DE" sz="1800" dirty="0"/>
        </a:p>
      </dgm:t>
    </dgm:pt>
    <dgm:pt modelId="{F0D60EAB-767D-2040-AF6D-03A3EA86F28A}" type="sibTrans" cxnId="{7ED8F355-A9A2-A548-9450-426FDE9436D0}">
      <dgm:prSet/>
      <dgm:spPr/>
      <dgm:t>
        <a:bodyPr/>
        <a:lstStyle/>
        <a:p>
          <a:endParaRPr lang="de-DE"/>
        </a:p>
      </dgm:t>
    </dgm:pt>
    <dgm:pt modelId="{60ADF2B3-6E6E-0244-9D02-CA66F6802983}" type="parTrans" cxnId="{7ED8F355-A9A2-A548-9450-426FDE9436D0}">
      <dgm:prSet/>
      <dgm:spPr/>
      <dgm:t>
        <a:bodyPr/>
        <a:lstStyle/>
        <a:p>
          <a:endParaRPr lang="de-DE"/>
        </a:p>
      </dgm:t>
    </dgm:pt>
    <dgm:pt modelId="{B05388F9-8C92-6C48-B9E0-E209D0D82D38}">
      <dgm:prSet custT="1"/>
      <dgm:spPr/>
      <dgm:t>
        <a:bodyPr/>
        <a:lstStyle/>
        <a:p>
          <a:pPr rtl="0"/>
          <a:endParaRPr lang="de-DE" sz="1800" dirty="0"/>
        </a:p>
      </dgm:t>
    </dgm:pt>
    <dgm:pt modelId="{F1948892-3737-D441-8544-0BEA640FBAF0}" type="sibTrans" cxnId="{E8F65B30-98FF-E84E-819E-20D19845ED8F}">
      <dgm:prSet/>
      <dgm:spPr/>
      <dgm:t>
        <a:bodyPr/>
        <a:lstStyle/>
        <a:p>
          <a:endParaRPr lang="de-DE"/>
        </a:p>
      </dgm:t>
    </dgm:pt>
    <dgm:pt modelId="{77FBFACA-320D-3242-ABC7-3CE93B5F8C42}" type="parTrans" cxnId="{E8F65B30-98FF-E84E-819E-20D19845ED8F}">
      <dgm:prSet/>
      <dgm:spPr/>
      <dgm:t>
        <a:bodyPr/>
        <a:lstStyle/>
        <a:p>
          <a:endParaRPr lang="de-DE"/>
        </a:p>
      </dgm:t>
    </dgm:pt>
    <dgm:pt modelId="{EB39D533-9240-734D-B2B6-DECFE3806728}">
      <dgm:prSet custT="1"/>
      <dgm:spPr/>
      <dgm:t>
        <a:bodyPr/>
        <a:lstStyle/>
        <a:p>
          <a:pPr rtl="0"/>
          <a:endParaRPr lang="de-DE" sz="1800" dirty="0"/>
        </a:p>
      </dgm:t>
    </dgm:pt>
    <dgm:pt modelId="{31C5DCE1-DECD-C84A-9626-A702063A76B1}" type="sibTrans" cxnId="{6BA40F6E-FBE0-2648-9E59-A1545F097FF2}">
      <dgm:prSet/>
      <dgm:spPr/>
      <dgm:t>
        <a:bodyPr/>
        <a:lstStyle/>
        <a:p>
          <a:endParaRPr lang="de-DE"/>
        </a:p>
      </dgm:t>
    </dgm:pt>
    <dgm:pt modelId="{27B0D88D-73D8-6349-9773-119E8307DC76}" type="parTrans" cxnId="{6BA40F6E-FBE0-2648-9E59-A1545F097FF2}">
      <dgm:prSet/>
      <dgm:spPr/>
      <dgm:t>
        <a:bodyPr/>
        <a:lstStyle/>
        <a:p>
          <a:endParaRPr lang="de-DE"/>
        </a:p>
      </dgm:t>
    </dgm:pt>
    <dgm:pt modelId="{7E4A784A-4188-B940-8703-1A6DDD3B73DA}">
      <dgm:prSet custT="1"/>
      <dgm:spPr/>
      <dgm:t>
        <a:bodyPr/>
        <a:lstStyle/>
        <a:p>
          <a:pPr rtl="0"/>
          <a:endParaRPr lang="de-DE" sz="1800" dirty="0"/>
        </a:p>
      </dgm:t>
    </dgm:pt>
    <dgm:pt modelId="{A6757A1A-4096-7745-991B-15AD5DC01B8F}" type="sibTrans" cxnId="{3CBA9D4D-A300-2449-8F07-EFF1BE277BDB}">
      <dgm:prSet/>
      <dgm:spPr/>
      <dgm:t>
        <a:bodyPr/>
        <a:lstStyle/>
        <a:p>
          <a:endParaRPr lang="de-DE"/>
        </a:p>
      </dgm:t>
    </dgm:pt>
    <dgm:pt modelId="{179D7A1A-864D-EC48-B786-C5917170E15B}" type="parTrans" cxnId="{3CBA9D4D-A300-2449-8F07-EFF1BE277BDB}">
      <dgm:prSet/>
      <dgm:spPr/>
      <dgm:t>
        <a:bodyPr/>
        <a:lstStyle/>
        <a:p>
          <a:endParaRPr lang="de-DE"/>
        </a:p>
      </dgm:t>
    </dgm:pt>
    <dgm:pt modelId="{C32119BD-DCC6-3D49-B544-BAD4266D32C9}" type="pres">
      <dgm:prSet presAssocID="{DC5E392E-B057-3846-89BA-E175AB02819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7B72DADB-787B-1E47-9CD9-9A81CC5B9787}" type="pres">
      <dgm:prSet presAssocID="{DC5E392E-B057-3846-89BA-E175AB028191}" presName="children" presStyleCnt="0"/>
      <dgm:spPr/>
    </dgm:pt>
    <dgm:pt modelId="{746E4025-19A4-0942-AF48-C16061FEAAFF}" type="pres">
      <dgm:prSet presAssocID="{DC5E392E-B057-3846-89BA-E175AB028191}" presName="childPlaceholder" presStyleCnt="0"/>
      <dgm:spPr/>
    </dgm:pt>
    <dgm:pt modelId="{B378E7DD-C081-C74F-A272-2E0105E137FB}" type="pres">
      <dgm:prSet presAssocID="{DC5E392E-B057-3846-89BA-E175AB028191}" presName="circle" presStyleCnt="0"/>
      <dgm:spPr/>
    </dgm:pt>
    <dgm:pt modelId="{7DB26CB9-995C-3A41-961B-41AD838B929E}" type="pres">
      <dgm:prSet presAssocID="{DC5E392E-B057-3846-89BA-E175AB028191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DE57D784-6A38-A446-923D-C13F0BB050AE}" type="pres">
      <dgm:prSet presAssocID="{DC5E392E-B057-3846-89BA-E175AB028191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169D94A1-94E1-7B4F-9CE4-B9A7A306ADD4}" type="pres">
      <dgm:prSet presAssocID="{DC5E392E-B057-3846-89BA-E175AB028191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82688484-8C80-DF4A-8027-C0E009C25080}" type="pres">
      <dgm:prSet presAssocID="{DC5E392E-B057-3846-89BA-E175AB028191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1BE2F4B7-966B-D04E-BAC0-919C1469639D}" type="pres">
      <dgm:prSet presAssocID="{DC5E392E-B057-3846-89BA-E175AB028191}" presName="quadrantPlaceholder" presStyleCnt="0"/>
      <dgm:spPr/>
    </dgm:pt>
    <dgm:pt modelId="{711C9E87-DB7D-A549-9EBC-5C31B346F494}" type="pres">
      <dgm:prSet presAssocID="{DC5E392E-B057-3846-89BA-E175AB028191}" presName="center1" presStyleLbl="fgShp" presStyleIdx="0" presStyleCnt="2"/>
      <dgm:spPr/>
    </dgm:pt>
    <dgm:pt modelId="{9228BA0B-E841-4740-898F-4CB99731D9A8}" type="pres">
      <dgm:prSet presAssocID="{DC5E392E-B057-3846-89BA-E175AB028191}" presName="center2" presStyleLbl="fgShp" presStyleIdx="1" presStyleCnt="2"/>
      <dgm:spPr/>
    </dgm:pt>
  </dgm:ptLst>
  <dgm:cxnLst>
    <dgm:cxn modelId="{04765603-B775-4C48-8ECC-6304A0086C7E}" type="presOf" srcId="{EB39D533-9240-734D-B2B6-DECFE3806728}" destId="{169D94A1-94E1-7B4F-9CE4-B9A7A306ADD4}" srcOrd="0" destOrd="0" presId="urn:microsoft.com/office/officeart/2005/8/layout/cycle4"/>
    <dgm:cxn modelId="{E814782E-6241-7E40-B6AC-5B3E4A5F1EFA}" type="presOf" srcId="{5E831C0E-8251-6C45-87C7-00CFC1DFC9C7}" destId="{7DB26CB9-995C-3A41-961B-41AD838B929E}" srcOrd="0" destOrd="0" presId="urn:microsoft.com/office/officeart/2005/8/layout/cycle4"/>
    <dgm:cxn modelId="{E8F65B30-98FF-E84E-819E-20D19845ED8F}" srcId="{DC5E392E-B057-3846-89BA-E175AB028191}" destId="{B05388F9-8C92-6C48-B9E0-E209D0D82D38}" srcOrd="1" destOrd="0" parTransId="{77FBFACA-320D-3242-ABC7-3CE93B5F8C42}" sibTransId="{F1948892-3737-D441-8544-0BEA640FBAF0}"/>
    <dgm:cxn modelId="{4CC49E3B-49A1-5740-8254-401073BC001F}" type="presOf" srcId="{DC5E392E-B057-3846-89BA-E175AB028191}" destId="{C32119BD-DCC6-3D49-B544-BAD4266D32C9}" srcOrd="0" destOrd="0" presId="urn:microsoft.com/office/officeart/2005/8/layout/cycle4"/>
    <dgm:cxn modelId="{3CBA9D4D-A300-2449-8F07-EFF1BE277BDB}" srcId="{DC5E392E-B057-3846-89BA-E175AB028191}" destId="{7E4A784A-4188-B940-8703-1A6DDD3B73DA}" srcOrd="3" destOrd="0" parTransId="{179D7A1A-864D-EC48-B786-C5917170E15B}" sibTransId="{A6757A1A-4096-7745-991B-15AD5DC01B8F}"/>
    <dgm:cxn modelId="{7ED8F355-A9A2-A548-9450-426FDE9436D0}" srcId="{DC5E392E-B057-3846-89BA-E175AB028191}" destId="{5E831C0E-8251-6C45-87C7-00CFC1DFC9C7}" srcOrd="0" destOrd="0" parTransId="{60ADF2B3-6E6E-0244-9D02-CA66F6802983}" sibTransId="{F0D60EAB-767D-2040-AF6D-03A3EA86F28A}"/>
    <dgm:cxn modelId="{6BA40F6E-FBE0-2648-9E59-A1545F097FF2}" srcId="{DC5E392E-B057-3846-89BA-E175AB028191}" destId="{EB39D533-9240-734D-B2B6-DECFE3806728}" srcOrd="2" destOrd="0" parTransId="{27B0D88D-73D8-6349-9773-119E8307DC76}" sibTransId="{31C5DCE1-DECD-C84A-9626-A702063A76B1}"/>
    <dgm:cxn modelId="{EF9AD09F-2B7D-BE49-9470-5729E6B81650}" type="presOf" srcId="{B05388F9-8C92-6C48-B9E0-E209D0D82D38}" destId="{DE57D784-6A38-A446-923D-C13F0BB050AE}" srcOrd="0" destOrd="0" presId="urn:microsoft.com/office/officeart/2005/8/layout/cycle4"/>
    <dgm:cxn modelId="{EC62C3D6-9DAC-6D42-ACB8-92131CF8B1BF}" type="presOf" srcId="{7E4A784A-4188-B940-8703-1A6DDD3B73DA}" destId="{82688484-8C80-DF4A-8027-C0E009C25080}" srcOrd="0" destOrd="0" presId="urn:microsoft.com/office/officeart/2005/8/layout/cycle4"/>
    <dgm:cxn modelId="{95F00CC7-9C3A-DD41-BD4D-D9EA117078A7}" type="presParOf" srcId="{C32119BD-DCC6-3D49-B544-BAD4266D32C9}" destId="{7B72DADB-787B-1E47-9CD9-9A81CC5B9787}" srcOrd="0" destOrd="0" presId="urn:microsoft.com/office/officeart/2005/8/layout/cycle4"/>
    <dgm:cxn modelId="{90E21BA3-8916-BF45-A75B-962E9FA26A21}" type="presParOf" srcId="{7B72DADB-787B-1E47-9CD9-9A81CC5B9787}" destId="{746E4025-19A4-0942-AF48-C16061FEAAFF}" srcOrd="0" destOrd="0" presId="urn:microsoft.com/office/officeart/2005/8/layout/cycle4"/>
    <dgm:cxn modelId="{C8A746F1-F16B-A54C-A7B0-8E4FB06588BA}" type="presParOf" srcId="{C32119BD-DCC6-3D49-B544-BAD4266D32C9}" destId="{B378E7DD-C081-C74F-A272-2E0105E137FB}" srcOrd="1" destOrd="0" presId="urn:microsoft.com/office/officeart/2005/8/layout/cycle4"/>
    <dgm:cxn modelId="{BBFED5C5-498A-BE48-A32C-D54B73DE155C}" type="presParOf" srcId="{B378E7DD-C081-C74F-A272-2E0105E137FB}" destId="{7DB26CB9-995C-3A41-961B-41AD838B929E}" srcOrd="0" destOrd="0" presId="urn:microsoft.com/office/officeart/2005/8/layout/cycle4"/>
    <dgm:cxn modelId="{352EAE93-FCEE-3A49-9334-D43CB6036623}" type="presParOf" srcId="{B378E7DD-C081-C74F-A272-2E0105E137FB}" destId="{DE57D784-6A38-A446-923D-C13F0BB050AE}" srcOrd="1" destOrd="0" presId="urn:microsoft.com/office/officeart/2005/8/layout/cycle4"/>
    <dgm:cxn modelId="{3638BAF5-6F0E-D64C-95BC-2AF595A5DD53}" type="presParOf" srcId="{B378E7DD-C081-C74F-A272-2E0105E137FB}" destId="{169D94A1-94E1-7B4F-9CE4-B9A7A306ADD4}" srcOrd="2" destOrd="0" presId="urn:microsoft.com/office/officeart/2005/8/layout/cycle4"/>
    <dgm:cxn modelId="{18340D82-D8B4-6246-B3F0-18DCBE6D52A9}" type="presParOf" srcId="{B378E7DD-C081-C74F-A272-2E0105E137FB}" destId="{82688484-8C80-DF4A-8027-C0E009C25080}" srcOrd="3" destOrd="0" presId="urn:microsoft.com/office/officeart/2005/8/layout/cycle4"/>
    <dgm:cxn modelId="{66CF96A8-EA1D-724C-A05B-D2C4CAD03998}" type="presParOf" srcId="{B378E7DD-C081-C74F-A272-2E0105E137FB}" destId="{1BE2F4B7-966B-D04E-BAC0-919C1469639D}" srcOrd="4" destOrd="0" presId="urn:microsoft.com/office/officeart/2005/8/layout/cycle4"/>
    <dgm:cxn modelId="{3FE59B1D-9963-994E-B1DC-7F2337DE6450}" type="presParOf" srcId="{C32119BD-DCC6-3D49-B544-BAD4266D32C9}" destId="{711C9E87-DB7D-A549-9EBC-5C31B346F494}" srcOrd="2" destOrd="0" presId="urn:microsoft.com/office/officeart/2005/8/layout/cycle4"/>
    <dgm:cxn modelId="{E22AB14F-1280-4A44-9EA5-A13255A6F738}" type="presParOf" srcId="{C32119BD-DCC6-3D49-B544-BAD4266D32C9}" destId="{9228BA0B-E841-4740-898F-4CB99731D9A8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5E392E-B057-3846-89BA-E175AB028191}" type="doc">
      <dgm:prSet loTypeId="urn:microsoft.com/office/officeart/2005/8/layout/cycle4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5E831C0E-8251-6C45-87C7-00CFC1DFC9C7}">
      <dgm:prSet phldrT="[Text]" custT="1"/>
      <dgm:spPr/>
      <dgm:t>
        <a:bodyPr/>
        <a:lstStyle/>
        <a:p>
          <a:pPr marL="11113" indent="0" rtl="0">
            <a:tabLst/>
          </a:pPr>
          <a:endParaRPr lang="de-DE" sz="1800" dirty="0"/>
        </a:p>
      </dgm:t>
    </dgm:pt>
    <dgm:pt modelId="{F0D60EAB-767D-2040-AF6D-03A3EA86F28A}" type="sibTrans" cxnId="{7ED8F355-A9A2-A548-9450-426FDE9436D0}">
      <dgm:prSet/>
      <dgm:spPr/>
      <dgm:t>
        <a:bodyPr/>
        <a:lstStyle/>
        <a:p>
          <a:endParaRPr lang="de-DE"/>
        </a:p>
      </dgm:t>
    </dgm:pt>
    <dgm:pt modelId="{60ADF2B3-6E6E-0244-9D02-CA66F6802983}" type="parTrans" cxnId="{7ED8F355-A9A2-A548-9450-426FDE9436D0}">
      <dgm:prSet/>
      <dgm:spPr/>
      <dgm:t>
        <a:bodyPr/>
        <a:lstStyle/>
        <a:p>
          <a:endParaRPr lang="de-DE"/>
        </a:p>
      </dgm:t>
    </dgm:pt>
    <dgm:pt modelId="{B05388F9-8C92-6C48-B9E0-E209D0D82D38}">
      <dgm:prSet custT="1"/>
      <dgm:spPr/>
      <dgm:t>
        <a:bodyPr/>
        <a:lstStyle/>
        <a:p>
          <a:pPr rtl="0"/>
          <a:endParaRPr lang="de-DE" sz="1800" dirty="0"/>
        </a:p>
      </dgm:t>
    </dgm:pt>
    <dgm:pt modelId="{F1948892-3737-D441-8544-0BEA640FBAF0}" type="sibTrans" cxnId="{E8F65B30-98FF-E84E-819E-20D19845ED8F}">
      <dgm:prSet/>
      <dgm:spPr/>
      <dgm:t>
        <a:bodyPr/>
        <a:lstStyle/>
        <a:p>
          <a:endParaRPr lang="de-DE"/>
        </a:p>
      </dgm:t>
    </dgm:pt>
    <dgm:pt modelId="{77FBFACA-320D-3242-ABC7-3CE93B5F8C42}" type="parTrans" cxnId="{E8F65B30-98FF-E84E-819E-20D19845ED8F}">
      <dgm:prSet/>
      <dgm:spPr/>
      <dgm:t>
        <a:bodyPr/>
        <a:lstStyle/>
        <a:p>
          <a:endParaRPr lang="de-DE"/>
        </a:p>
      </dgm:t>
    </dgm:pt>
    <dgm:pt modelId="{EB39D533-9240-734D-B2B6-DECFE3806728}">
      <dgm:prSet custT="1"/>
      <dgm:spPr/>
      <dgm:t>
        <a:bodyPr/>
        <a:lstStyle/>
        <a:p>
          <a:pPr rtl="0"/>
          <a:endParaRPr lang="de-DE" sz="1800" dirty="0"/>
        </a:p>
      </dgm:t>
    </dgm:pt>
    <dgm:pt modelId="{31C5DCE1-DECD-C84A-9626-A702063A76B1}" type="sibTrans" cxnId="{6BA40F6E-FBE0-2648-9E59-A1545F097FF2}">
      <dgm:prSet/>
      <dgm:spPr/>
      <dgm:t>
        <a:bodyPr/>
        <a:lstStyle/>
        <a:p>
          <a:endParaRPr lang="de-DE"/>
        </a:p>
      </dgm:t>
    </dgm:pt>
    <dgm:pt modelId="{27B0D88D-73D8-6349-9773-119E8307DC76}" type="parTrans" cxnId="{6BA40F6E-FBE0-2648-9E59-A1545F097FF2}">
      <dgm:prSet/>
      <dgm:spPr/>
      <dgm:t>
        <a:bodyPr/>
        <a:lstStyle/>
        <a:p>
          <a:endParaRPr lang="de-DE"/>
        </a:p>
      </dgm:t>
    </dgm:pt>
    <dgm:pt modelId="{7E4A784A-4188-B940-8703-1A6DDD3B73DA}">
      <dgm:prSet custT="1"/>
      <dgm:spPr/>
      <dgm:t>
        <a:bodyPr/>
        <a:lstStyle/>
        <a:p>
          <a:pPr rtl="0"/>
          <a:endParaRPr lang="de-DE" sz="1800" dirty="0"/>
        </a:p>
      </dgm:t>
    </dgm:pt>
    <dgm:pt modelId="{A6757A1A-4096-7745-991B-15AD5DC01B8F}" type="sibTrans" cxnId="{3CBA9D4D-A300-2449-8F07-EFF1BE277BDB}">
      <dgm:prSet/>
      <dgm:spPr/>
      <dgm:t>
        <a:bodyPr/>
        <a:lstStyle/>
        <a:p>
          <a:endParaRPr lang="de-DE"/>
        </a:p>
      </dgm:t>
    </dgm:pt>
    <dgm:pt modelId="{179D7A1A-864D-EC48-B786-C5917170E15B}" type="parTrans" cxnId="{3CBA9D4D-A300-2449-8F07-EFF1BE277BDB}">
      <dgm:prSet/>
      <dgm:spPr/>
      <dgm:t>
        <a:bodyPr/>
        <a:lstStyle/>
        <a:p>
          <a:endParaRPr lang="de-DE"/>
        </a:p>
      </dgm:t>
    </dgm:pt>
    <dgm:pt modelId="{224BC7E6-735C-C948-9C1C-42A0F641A787}">
      <dgm:prSet custT="1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pPr rtl="0"/>
          <a:endParaRPr lang="de-DE" sz="2000" dirty="0"/>
        </a:p>
      </dgm:t>
    </dgm:pt>
    <dgm:pt modelId="{486C3E81-8B16-CF4F-8450-B1A7684D7AAF}" type="parTrans" cxnId="{890F6A57-D1F3-1042-B47E-7DDE36009481}">
      <dgm:prSet/>
      <dgm:spPr/>
      <dgm:t>
        <a:bodyPr/>
        <a:lstStyle/>
        <a:p>
          <a:endParaRPr lang="de-DE"/>
        </a:p>
      </dgm:t>
    </dgm:pt>
    <dgm:pt modelId="{DC03C284-31EF-804C-A2A4-61AD2A4E0DA4}" type="sibTrans" cxnId="{890F6A57-D1F3-1042-B47E-7DDE36009481}">
      <dgm:prSet/>
      <dgm:spPr/>
      <dgm:t>
        <a:bodyPr/>
        <a:lstStyle/>
        <a:p>
          <a:endParaRPr lang="de-DE"/>
        </a:p>
      </dgm:t>
    </dgm:pt>
    <dgm:pt modelId="{FB579B19-8920-7E48-AAAB-A736B029D788}">
      <dgm:prSet custT="1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pPr rtl="0"/>
          <a:endParaRPr lang="de-DE" sz="2000"/>
        </a:p>
      </dgm:t>
    </dgm:pt>
    <dgm:pt modelId="{F1D5C4AB-9509-6044-9D9A-8024AAAE5868}" type="parTrans" cxnId="{A83B4C95-F364-DD4E-B981-2B8E182D8FE0}">
      <dgm:prSet/>
      <dgm:spPr/>
      <dgm:t>
        <a:bodyPr/>
        <a:lstStyle/>
        <a:p>
          <a:endParaRPr lang="de-DE"/>
        </a:p>
      </dgm:t>
    </dgm:pt>
    <dgm:pt modelId="{14F4EB96-4BDC-8241-9623-15263E7619BE}" type="sibTrans" cxnId="{A83B4C95-F364-DD4E-B981-2B8E182D8FE0}">
      <dgm:prSet/>
      <dgm:spPr/>
      <dgm:t>
        <a:bodyPr/>
        <a:lstStyle/>
        <a:p>
          <a:endParaRPr lang="de-DE"/>
        </a:p>
      </dgm:t>
    </dgm:pt>
    <dgm:pt modelId="{620FABE6-7911-424C-9103-81AD605A92AB}">
      <dgm:prSet custT="1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pPr rtl="0"/>
          <a:endParaRPr lang="de-DE" sz="2000"/>
        </a:p>
      </dgm:t>
    </dgm:pt>
    <dgm:pt modelId="{7234A5DD-DA8A-104A-A1F6-910BA30B7EFC}" type="parTrans" cxnId="{81EA648A-1084-B54E-B3DF-4B9278BD440F}">
      <dgm:prSet/>
      <dgm:spPr/>
      <dgm:t>
        <a:bodyPr/>
        <a:lstStyle/>
        <a:p>
          <a:endParaRPr lang="de-DE"/>
        </a:p>
      </dgm:t>
    </dgm:pt>
    <dgm:pt modelId="{4AE37068-A517-954E-8627-C1E35467F6C3}" type="sibTrans" cxnId="{81EA648A-1084-B54E-B3DF-4B9278BD440F}">
      <dgm:prSet/>
      <dgm:spPr/>
      <dgm:t>
        <a:bodyPr/>
        <a:lstStyle/>
        <a:p>
          <a:endParaRPr lang="de-DE"/>
        </a:p>
      </dgm:t>
    </dgm:pt>
    <dgm:pt modelId="{7ED81DED-87D6-6C4D-8582-867E8B3BAAF9}">
      <dgm:prSet custT="1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pPr marL="0" indent="0" rtl="0">
            <a:tabLst>
              <a:tab pos="2262188" algn="l"/>
            </a:tabLst>
          </a:pPr>
          <a:endParaRPr lang="de-DE" sz="1800" dirty="0"/>
        </a:p>
      </dgm:t>
    </dgm:pt>
    <dgm:pt modelId="{5D1AFF6E-D60A-814F-9CDB-9E76DCCAC351}" type="parTrans" cxnId="{FE8887BD-08B3-9C45-9D16-A866DB2ADEDF}">
      <dgm:prSet/>
      <dgm:spPr/>
      <dgm:t>
        <a:bodyPr/>
        <a:lstStyle/>
        <a:p>
          <a:endParaRPr lang="de-DE"/>
        </a:p>
      </dgm:t>
    </dgm:pt>
    <dgm:pt modelId="{666328DB-1D3D-2E43-8FBD-6D95FFF4017D}" type="sibTrans" cxnId="{FE8887BD-08B3-9C45-9D16-A866DB2ADEDF}">
      <dgm:prSet/>
      <dgm:spPr/>
      <dgm:t>
        <a:bodyPr/>
        <a:lstStyle/>
        <a:p>
          <a:endParaRPr lang="de-DE"/>
        </a:p>
      </dgm:t>
    </dgm:pt>
    <dgm:pt modelId="{C32119BD-DCC6-3D49-B544-BAD4266D32C9}" type="pres">
      <dgm:prSet presAssocID="{DC5E392E-B057-3846-89BA-E175AB02819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7B72DADB-787B-1E47-9CD9-9A81CC5B9787}" type="pres">
      <dgm:prSet presAssocID="{DC5E392E-B057-3846-89BA-E175AB028191}" presName="children" presStyleCnt="0"/>
      <dgm:spPr/>
    </dgm:pt>
    <dgm:pt modelId="{8E4313EA-3A86-3F40-AAE0-F4EB61702466}" type="pres">
      <dgm:prSet presAssocID="{DC5E392E-B057-3846-89BA-E175AB028191}" presName="child1group" presStyleCnt="0"/>
      <dgm:spPr/>
    </dgm:pt>
    <dgm:pt modelId="{6E0C70D8-25FB-9B45-9544-FF0BD89BAAFA}" type="pres">
      <dgm:prSet presAssocID="{DC5E392E-B057-3846-89BA-E175AB028191}" presName="child1" presStyleLbl="bgAcc1" presStyleIdx="0" presStyleCnt="4" custScaleX="160061" custScaleY="107175" custLinFactNeighborX="-36142" custLinFactNeighborY="3160"/>
      <dgm:spPr/>
    </dgm:pt>
    <dgm:pt modelId="{E38A6AD9-90CF-1741-B6A2-839D1D74443F}" type="pres">
      <dgm:prSet presAssocID="{DC5E392E-B057-3846-89BA-E175AB028191}" presName="child1Text" presStyleLbl="bgAcc1" presStyleIdx="0" presStyleCnt="4">
        <dgm:presLayoutVars>
          <dgm:bulletEnabled val="1"/>
        </dgm:presLayoutVars>
      </dgm:prSet>
      <dgm:spPr/>
    </dgm:pt>
    <dgm:pt modelId="{55EE943C-5473-F542-B0B0-576E9D13C9DB}" type="pres">
      <dgm:prSet presAssocID="{DC5E392E-B057-3846-89BA-E175AB028191}" presName="child2group" presStyleCnt="0"/>
      <dgm:spPr/>
    </dgm:pt>
    <dgm:pt modelId="{98E9FF23-5F2C-0B4A-BB82-904A8275C582}" type="pres">
      <dgm:prSet presAssocID="{DC5E392E-B057-3846-89BA-E175AB028191}" presName="child2" presStyleLbl="bgAcc1" presStyleIdx="1" presStyleCnt="4" custScaleX="157833" custLinFactNeighborX="36041" custLinFactNeighborY="-1941"/>
      <dgm:spPr/>
    </dgm:pt>
    <dgm:pt modelId="{11D923BA-698F-FE49-B2AA-0B5C658B7A0E}" type="pres">
      <dgm:prSet presAssocID="{DC5E392E-B057-3846-89BA-E175AB028191}" presName="child2Text" presStyleLbl="bgAcc1" presStyleIdx="1" presStyleCnt="4">
        <dgm:presLayoutVars>
          <dgm:bulletEnabled val="1"/>
        </dgm:presLayoutVars>
      </dgm:prSet>
      <dgm:spPr/>
    </dgm:pt>
    <dgm:pt modelId="{1FD18D3D-3CF4-014A-BF27-DDC00412ADCE}" type="pres">
      <dgm:prSet presAssocID="{DC5E392E-B057-3846-89BA-E175AB028191}" presName="child3group" presStyleCnt="0"/>
      <dgm:spPr/>
    </dgm:pt>
    <dgm:pt modelId="{7D5C4758-1E47-194A-A577-B391E789407E}" type="pres">
      <dgm:prSet presAssocID="{DC5E392E-B057-3846-89BA-E175AB028191}" presName="child3" presStyleLbl="bgAcc1" presStyleIdx="2" presStyleCnt="4" custScaleX="159041" custLinFactNeighborX="33269" custLinFactNeighborY="-351"/>
      <dgm:spPr/>
    </dgm:pt>
    <dgm:pt modelId="{F267BF55-9011-B143-BA68-9EA05046A1DA}" type="pres">
      <dgm:prSet presAssocID="{DC5E392E-B057-3846-89BA-E175AB028191}" presName="child3Text" presStyleLbl="bgAcc1" presStyleIdx="2" presStyleCnt="4">
        <dgm:presLayoutVars>
          <dgm:bulletEnabled val="1"/>
        </dgm:presLayoutVars>
      </dgm:prSet>
      <dgm:spPr/>
    </dgm:pt>
    <dgm:pt modelId="{AB190BAF-9CEF-B04B-AD2F-9EB81F487907}" type="pres">
      <dgm:prSet presAssocID="{DC5E392E-B057-3846-89BA-E175AB028191}" presName="child4group" presStyleCnt="0"/>
      <dgm:spPr/>
    </dgm:pt>
    <dgm:pt modelId="{3E4938ED-7266-C941-B13B-9D78AEB71E63}" type="pres">
      <dgm:prSet presAssocID="{DC5E392E-B057-3846-89BA-E175AB028191}" presName="child4" presStyleLbl="bgAcc1" presStyleIdx="3" presStyleCnt="4" custScaleX="153505" custLinFactNeighborX="-45938" custLinFactNeighborY="-4165"/>
      <dgm:spPr/>
    </dgm:pt>
    <dgm:pt modelId="{F2AB8CE9-7D78-3B43-BF8C-CC6384C1A1D8}" type="pres">
      <dgm:prSet presAssocID="{DC5E392E-B057-3846-89BA-E175AB028191}" presName="child4Text" presStyleLbl="bgAcc1" presStyleIdx="3" presStyleCnt="4">
        <dgm:presLayoutVars>
          <dgm:bulletEnabled val="1"/>
        </dgm:presLayoutVars>
      </dgm:prSet>
      <dgm:spPr/>
    </dgm:pt>
    <dgm:pt modelId="{746E4025-19A4-0942-AF48-C16061FEAAFF}" type="pres">
      <dgm:prSet presAssocID="{DC5E392E-B057-3846-89BA-E175AB028191}" presName="childPlaceholder" presStyleCnt="0"/>
      <dgm:spPr/>
    </dgm:pt>
    <dgm:pt modelId="{B378E7DD-C081-C74F-A272-2E0105E137FB}" type="pres">
      <dgm:prSet presAssocID="{DC5E392E-B057-3846-89BA-E175AB028191}" presName="circle" presStyleCnt="0"/>
      <dgm:spPr/>
    </dgm:pt>
    <dgm:pt modelId="{7DB26CB9-995C-3A41-961B-41AD838B929E}" type="pres">
      <dgm:prSet presAssocID="{DC5E392E-B057-3846-89BA-E175AB028191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DE57D784-6A38-A446-923D-C13F0BB050AE}" type="pres">
      <dgm:prSet presAssocID="{DC5E392E-B057-3846-89BA-E175AB028191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169D94A1-94E1-7B4F-9CE4-B9A7A306ADD4}" type="pres">
      <dgm:prSet presAssocID="{DC5E392E-B057-3846-89BA-E175AB028191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82688484-8C80-DF4A-8027-C0E009C25080}" type="pres">
      <dgm:prSet presAssocID="{DC5E392E-B057-3846-89BA-E175AB028191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1BE2F4B7-966B-D04E-BAC0-919C1469639D}" type="pres">
      <dgm:prSet presAssocID="{DC5E392E-B057-3846-89BA-E175AB028191}" presName="quadrantPlaceholder" presStyleCnt="0"/>
      <dgm:spPr/>
    </dgm:pt>
    <dgm:pt modelId="{711C9E87-DB7D-A549-9EBC-5C31B346F494}" type="pres">
      <dgm:prSet presAssocID="{DC5E392E-B057-3846-89BA-E175AB028191}" presName="center1" presStyleLbl="fgShp" presStyleIdx="0" presStyleCnt="2"/>
      <dgm:spPr/>
    </dgm:pt>
    <dgm:pt modelId="{9228BA0B-E841-4740-898F-4CB99731D9A8}" type="pres">
      <dgm:prSet presAssocID="{DC5E392E-B057-3846-89BA-E175AB028191}" presName="center2" presStyleLbl="fgShp" presStyleIdx="1" presStyleCnt="2"/>
      <dgm:spPr/>
    </dgm:pt>
  </dgm:ptLst>
  <dgm:cxnLst>
    <dgm:cxn modelId="{04765603-B775-4C48-8ECC-6304A0086C7E}" type="presOf" srcId="{EB39D533-9240-734D-B2B6-DECFE3806728}" destId="{169D94A1-94E1-7B4F-9CE4-B9A7A306ADD4}" srcOrd="0" destOrd="0" presId="urn:microsoft.com/office/officeart/2005/8/layout/cycle4"/>
    <dgm:cxn modelId="{64D0A41F-240C-2949-91C3-2770C0B3DDED}" type="presOf" srcId="{620FABE6-7911-424C-9103-81AD605A92AB}" destId="{F2AB8CE9-7D78-3B43-BF8C-CC6384C1A1D8}" srcOrd="1" destOrd="0" presId="urn:microsoft.com/office/officeart/2005/8/layout/cycle4"/>
    <dgm:cxn modelId="{E814782E-6241-7E40-B6AC-5B3E4A5F1EFA}" type="presOf" srcId="{5E831C0E-8251-6C45-87C7-00CFC1DFC9C7}" destId="{7DB26CB9-995C-3A41-961B-41AD838B929E}" srcOrd="0" destOrd="0" presId="urn:microsoft.com/office/officeart/2005/8/layout/cycle4"/>
    <dgm:cxn modelId="{E8F65B30-98FF-E84E-819E-20D19845ED8F}" srcId="{DC5E392E-B057-3846-89BA-E175AB028191}" destId="{B05388F9-8C92-6C48-B9E0-E209D0D82D38}" srcOrd="1" destOrd="0" parTransId="{77FBFACA-320D-3242-ABC7-3CE93B5F8C42}" sibTransId="{F1948892-3737-D441-8544-0BEA640FBAF0}"/>
    <dgm:cxn modelId="{4CC49E3B-49A1-5740-8254-401073BC001F}" type="presOf" srcId="{DC5E392E-B057-3846-89BA-E175AB028191}" destId="{C32119BD-DCC6-3D49-B544-BAD4266D32C9}" srcOrd="0" destOrd="0" presId="urn:microsoft.com/office/officeart/2005/8/layout/cycle4"/>
    <dgm:cxn modelId="{36A8873E-55F9-AF48-B8E3-83A093AEE14F}" type="presOf" srcId="{FB579B19-8920-7E48-AAAB-A736B029D788}" destId="{7D5C4758-1E47-194A-A577-B391E789407E}" srcOrd="0" destOrd="0" presId="urn:microsoft.com/office/officeart/2005/8/layout/cycle4"/>
    <dgm:cxn modelId="{E046B24A-A99E-7A44-9DCF-D04E0B4E539A}" type="presOf" srcId="{620FABE6-7911-424C-9103-81AD605A92AB}" destId="{3E4938ED-7266-C941-B13B-9D78AEB71E63}" srcOrd="0" destOrd="0" presId="urn:microsoft.com/office/officeart/2005/8/layout/cycle4"/>
    <dgm:cxn modelId="{3CBA9D4D-A300-2449-8F07-EFF1BE277BDB}" srcId="{DC5E392E-B057-3846-89BA-E175AB028191}" destId="{7E4A784A-4188-B940-8703-1A6DDD3B73DA}" srcOrd="3" destOrd="0" parTransId="{179D7A1A-864D-EC48-B786-C5917170E15B}" sibTransId="{A6757A1A-4096-7745-991B-15AD5DC01B8F}"/>
    <dgm:cxn modelId="{8FE8064E-55D3-914A-84DF-B7AAA38B329A}" type="presOf" srcId="{7ED81DED-87D6-6C4D-8582-867E8B3BAAF9}" destId="{6E0C70D8-25FB-9B45-9544-FF0BD89BAAFA}" srcOrd="0" destOrd="0" presId="urn:microsoft.com/office/officeart/2005/8/layout/cycle4"/>
    <dgm:cxn modelId="{7ED8F355-A9A2-A548-9450-426FDE9436D0}" srcId="{DC5E392E-B057-3846-89BA-E175AB028191}" destId="{5E831C0E-8251-6C45-87C7-00CFC1DFC9C7}" srcOrd="0" destOrd="0" parTransId="{60ADF2B3-6E6E-0244-9D02-CA66F6802983}" sibTransId="{F0D60EAB-767D-2040-AF6D-03A3EA86F28A}"/>
    <dgm:cxn modelId="{890F6A57-D1F3-1042-B47E-7DDE36009481}" srcId="{B05388F9-8C92-6C48-B9E0-E209D0D82D38}" destId="{224BC7E6-735C-C948-9C1C-42A0F641A787}" srcOrd="0" destOrd="0" parTransId="{486C3E81-8B16-CF4F-8450-B1A7684D7AAF}" sibTransId="{DC03C284-31EF-804C-A2A4-61AD2A4E0DA4}"/>
    <dgm:cxn modelId="{1058D35E-8D00-BF4D-B3EA-2A6709BBF101}" type="presOf" srcId="{FB579B19-8920-7E48-AAAB-A736B029D788}" destId="{F267BF55-9011-B143-BA68-9EA05046A1DA}" srcOrd="1" destOrd="0" presId="urn:microsoft.com/office/officeart/2005/8/layout/cycle4"/>
    <dgm:cxn modelId="{CA49FE64-F3C1-9B4C-84FE-C0D517A974ED}" type="presOf" srcId="{224BC7E6-735C-C948-9C1C-42A0F641A787}" destId="{98E9FF23-5F2C-0B4A-BB82-904A8275C582}" srcOrd="0" destOrd="0" presId="urn:microsoft.com/office/officeart/2005/8/layout/cycle4"/>
    <dgm:cxn modelId="{6BA40F6E-FBE0-2648-9E59-A1545F097FF2}" srcId="{DC5E392E-B057-3846-89BA-E175AB028191}" destId="{EB39D533-9240-734D-B2B6-DECFE3806728}" srcOrd="2" destOrd="0" parTransId="{27B0D88D-73D8-6349-9773-119E8307DC76}" sibTransId="{31C5DCE1-DECD-C84A-9626-A702063A76B1}"/>
    <dgm:cxn modelId="{578F3580-DAA3-4544-B84A-B67C7BC3D585}" type="presOf" srcId="{224BC7E6-735C-C948-9C1C-42A0F641A787}" destId="{11D923BA-698F-FE49-B2AA-0B5C658B7A0E}" srcOrd="1" destOrd="0" presId="urn:microsoft.com/office/officeart/2005/8/layout/cycle4"/>
    <dgm:cxn modelId="{C2C62084-59D0-1947-910E-8E1FDEAA130E}" type="presOf" srcId="{7ED81DED-87D6-6C4D-8582-867E8B3BAAF9}" destId="{E38A6AD9-90CF-1741-B6A2-839D1D74443F}" srcOrd="1" destOrd="0" presId="urn:microsoft.com/office/officeart/2005/8/layout/cycle4"/>
    <dgm:cxn modelId="{81EA648A-1084-B54E-B3DF-4B9278BD440F}" srcId="{7E4A784A-4188-B940-8703-1A6DDD3B73DA}" destId="{620FABE6-7911-424C-9103-81AD605A92AB}" srcOrd="0" destOrd="0" parTransId="{7234A5DD-DA8A-104A-A1F6-910BA30B7EFC}" sibTransId="{4AE37068-A517-954E-8627-C1E35467F6C3}"/>
    <dgm:cxn modelId="{A83B4C95-F364-DD4E-B981-2B8E182D8FE0}" srcId="{EB39D533-9240-734D-B2B6-DECFE3806728}" destId="{FB579B19-8920-7E48-AAAB-A736B029D788}" srcOrd="0" destOrd="0" parTransId="{F1D5C4AB-9509-6044-9D9A-8024AAAE5868}" sibTransId="{14F4EB96-4BDC-8241-9623-15263E7619BE}"/>
    <dgm:cxn modelId="{EF9AD09F-2B7D-BE49-9470-5729E6B81650}" type="presOf" srcId="{B05388F9-8C92-6C48-B9E0-E209D0D82D38}" destId="{DE57D784-6A38-A446-923D-C13F0BB050AE}" srcOrd="0" destOrd="0" presId="urn:microsoft.com/office/officeart/2005/8/layout/cycle4"/>
    <dgm:cxn modelId="{FE8887BD-08B3-9C45-9D16-A866DB2ADEDF}" srcId="{5E831C0E-8251-6C45-87C7-00CFC1DFC9C7}" destId="{7ED81DED-87D6-6C4D-8582-867E8B3BAAF9}" srcOrd="0" destOrd="0" parTransId="{5D1AFF6E-D60A-814F-9CDB-9E76DCCAC351}" sibTransId="{666328DB-1D3D-2E43-8FBD-6D95FFF4017D}"/>
    <dgm:cxn modelId="{EC62C3D6-9DAC-6D42-ACB8-92131CF8B1BF}" type="presOf" srcId="{7E4A784A-4188-B940-8703-1A6DDD3B73DA}" destId="{82688484-8C80-DF4A-8027-C0E009C25080}" srcOrd="0" destOrd="0" presId="urn:microsoft.com/office/officeart/2005/8/layout/cycle4"/>
    <dgm:cxn modelId="{95F00CC7-9C3A-DD41-BD4D-D9EA117078A7}" type="presParOf" srcId="{C32119BD-DCC6-3D49-B544-BAD4266D32C9}" destId="{7B72DADB-787B-1E47-9CD9-9A81CC5B9787}" srcOrd="0" destOrd="0" presId="urn:microsoft.com/office/officeart/2005/8/layout/cycle4"/>
    <dgm:cxn modelId="{B88D87BC-27C4-D24A-92BA-B43E44332CC3}" type="presParOf" srcId="{7B72DADB-787B-1E47-9CD9-9A81CC5B9787}" destId="{8E4313EA-3A86-3F40-AAE0-F4EB61702466}" srcOrd="0" destOrd="0" presId="urn:microsoft.com/office/officeart/2005/8/layout/cycle4"/>
    <dgm:cxn modelId="{43041DEA-7EE7-484C-86D1-967288A67011}" type="presParOf" srcId="{8E4313EA-3A86-3F40-AAE0-F4EB61702466}" destId="{6E0C70D8-25FB-9B45-9544-FF0BD89BAAFA}" srcOrd="0" destOrd="0" presId="urn:microsoft.com/office/officeart/2005/8/layout/cycle4"/>
    <dgm:cxn modelId="{2EEA5C3F-5A94-BA42-A546-B9B2967E2071}" type="presParOf" srcId="{8E4313EA-3A86-3F40-AAE0-F4EB61702466}" destId="{E38A6AD9-90CF-1741-B6A2-839D1D74443F}" srcOrd="1" destOrd="0" presId="urn:microsoft.com/office/officeart/2005/8/layout/cycle4"/>
    <dgm:cxn modelId="{697E6D8E-072A-E846-8B43-B47192C3A024}" type="presParOf" srcId="{7B72DADB-787B-1E47-9CD9-9A81CC5B9787}" destId="{55EE943C-5473-F542-B0B0-576E9D13C9DB}" srcOrd="1" destOrd="0" presId="urn:microsoft.com/office/officeart/2005/8/layout/cycle4"/>
    <dgm:cxn modelId="{7C1B16CC-C5D6-5946-9997-B32DDEE90BB4}" type="presParOf" srcId="{55EE943C-5473-F542-B0B0-576E9D13C9DB}" destId="{98E9FF23-5F2C-0B4A-BB82-904A8275C582}" srcOrd="0" destOrd="0" presId="urn:microsoft.com/office/officeart/2005/8/layout/cycle4"/>
    <dgm:cxn modelId="{282DB4A8-6396-2D4D-856B-2E858A66E40A}" type="presParOf" srcId="{55EE943C-5473-F542-B0B0-576E9D13C9DB}" destId="{11D923BA-698F-FE49-B2AA-0B5C658B7A0E}" srcOrd="1" destOrd="0" presId="urn:microsoft.com/office/officeart/2005/8/layout/cycle4"/>
    <dgm:cxn modelId="{0D3BAEB9-64D4-864F-8B71-E6D43A0BA1F8}" type="presParOf" srcId="{7B72DADB-787B-1E47-9CD9-9A81CC5B9787}" destId="{1FD18D3D-3CF4-014A-BF27-DDC00412ADCE}" srcOrd="2" destOrd="0" presId="urn:microsoft.com/office/officeart/2005/8/layout/cycle4"/>
    <dgm:cxn modelId="{7C4C09D8-A815-4D48-A94B-254C286AB02F}" type="presParOf" srcId="{1FD18D3D-3CF4-014A-BF27-DDC00412ADCE}" destId="{7D5C4758-1E47-194A-A577-B391E789407E}" srcOrd="0" destOrd="0" presId="urn:microsoft.com/office/officeart/2005/8/layout/cycle4"/>
    <dgm:cxn modelId="{E618B640-2243-4648-9A61-E81E40704C7A}" type="presParOf" srcId="{1FD18D3D-3CF4-014A-BF27-DDC00412ADCE}" destId="{F267BF55-9011-B143-BA68-9EA05046A1DA}" srcOrd="1" destOrd="0" presId="urn:microsoft.com/office/officeart/2005/8/layout/cycle4"/>
    <dgm:cxn modelId="{298280E4-1F0B-6344-BF7B-ABCE0F93A4D0}" type="presParOf" srcId="{7B72DADB-787B-1E47-9CD9-9A81CC5B9787}" destId="{AB190BAF-9CEF-B04B-AD2F-9EB81F487907}" srcOrd="3" destOrd="0" presId="urn:microsoft.com/office/officeart/2005/8/layout/cycle4"/>
    <dgm:cxn modelId="{AFD11AA2-5238-C849-B072-494BAACE539F}" type="presParOf" srcId="{AB190BAF-9CEF-B04B-AD2F-9EB81F487907}" destId="{3E4938ED-7266-C941-B13B-9D78AEB71E63}" srcOrd="0" destOrd="0" presId="urn:microsoft.com/office/officeart/2005/8/layout/cycle4"/>
    <dgm:cxn modelId="{34CD2413-3255-764B-B742-704E5CED319B}" type="presParOf" srcId="{AB190BAF-9CEF-B04B-AD2F-9EB81F487907}" destId="{F2AB8CE9-7D78-3B43-BF8C-CC6384C1A1D8}" srcOrd="1" destOrd="0" presId="urn:microsoft.com/office/officeart/2005/8/layout/cycle4"/>
    <dgm:cxn modelId="{90E21BA3-8916-BF45-A75B-962E9FA26A21}" type="presParOf" srcId="{7B72DADB-787B-1E47-9CD9-9A81CC5B9787}" destId="{746E4025-19A4-0942-AF48-C16061FEAAFF}" srcOrd="4" destOrd="0" presId="urn:microsoft.com/office/officeart/2005/8/layout/cycle4"/>
    <dgm:cxn modelId="{C8A746F1-F16B-A54C-A7B0-8E4FB06588BA}" type="presParOf" srcId="{C32119BD-DCC6-3D49-B544-BAD4266D32C9}" destId="{B378E7DD-C081-C74F-A272-2E0105E137FB}" srcOrd="1" destOrd="0" presId="urn:microsoft.com/office/officeart/2005/8/layout/cycle4"/>
    <dgm:cxn modelId="{BBFED5C5-498A-BE48-A32C-D54B73DE155C}" type="presParOf" srcId="{B378E7DD-C081-C74F-A272-2E0105E137FB}" destId="{7DB26CB9-995C-3A41-961B-41AD838B929E}" srcOrd="0" destOrd="0" presId="urn:microsoft.com/office/officeart/2005/8/layout/cycle4"/>
    <dgm:cxn modelId="{352EAE93-FCEE-3A49-9334-D43CB6036623}" type="presParOf" srcId="{B378E7DD-C081-C74F-A272-2E0105E137FB}" destId="{DE57D784-6A38-A446-923D-C13F0BB050AE}" srcOrd="1" destOrd="0" presId="urn:microsoft.com/office/officeart/2005/8/layout/cycle4"/>
    <dgm:cxn modelId="{3638BAF5-6F0E-D64C-95BC-2AF595A5DD53}" type="presParOf" srcId="{B378E7DD-C081-C74F-A272-2E0105E137FB}" destId="{169D94A1-94E1-7B4F-9CE4-B9A7A306ADD4}" srcOrd="2" destOrd="0" presId="urn:microsoft.com/office/officeart/2005/8/layout/cycle4"/>
    <dgm:cxn modelId="{18340D82-D8B4-6246-B3F0-18DCBE6D52A9}" type="presParOf" srcId="{B378E7DD-C081-C74F-A272-2E0105E137FB}" destId="{82688484-8C80-DF4A-8027-C0E009C25080}" srcOrd="3" destOrd="0" presId="urn:microsoft.com/office/officeart/2005/8/layout/cycle4"/>
    <dgm:cxn modelId="{66CF96A8-EA1D-724C-A05B-D2C4CAD03998}" type="presParOf" srcId="{B378E7DD-C081-C74F-A272-2E0105E137FB}" destId="{1BE2F4B7-966B-D04E-BAC0-919C1469639D}" srcOrd="4" destOrd="0" presId="urn:microsoft.com/office/officeart/2005/8/layout/cycle4"/>
    <dgm:cxn modelId="{3FE59B1D-9963-994E-B1DC-7F2337DE6450}" type="presParOf" srcId="{C32119BD-DCC6-3D49-B544-BAD4266D32C9}" destId="{711C9E87-DB7D-A549-9EBC-5C31B346F494}" srcOrd="2" destOrd="0" presId="urn:microsoft.com/office/officeart/2005/8/layout/cycle4"/>
    <dgm:cxn modelId="{E22AB14F-1280-4A44-9EA5-A13255A6F738}" type="presParOf" srcId="{C32119BD-DCC6-3D49-B544-BAD4266D32C9}" destId="{9228BA0B-E841-4740-898F-4CB99731D9A8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B26CB9-995C-3A41-961B-41AD838B929E}">
      <dsp:nvSpPr>
        <dsp:cNvPr id="0" name=""/>
        <dsp:cNvSpPr/>
      </dsp:nvSpPr>
      <dsp:spPr>
        <a:xfrm>
          <a:off x="3282520" y="281165"/>
          <a:ext cx="2135874" cy="2135874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11113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endParaRPr lang="de-DE" sz="1800" kern="1200" dirty="0"/>
        </a:p>
      </dsp:txBody>
      <dsp:txXfrm>
        <a:off x="3908103" y="906748"/>
        <a:ext cx="1510291" cy="1510291"/>
      </dsp:txXfrm>
    </dsp:sp>
    <dsp:sp modelId="{DE57D784-6A38-A446-923D-C13F0BB050AE}">
      <dsp:nvSpPr>
        <dsp:cNvPr id="0" name=""/>
        <dsp:cNvSpPr/>
      </dsp:nvSpPr>
      <dsp:spPr>
        <a:xfrm rot="5400000">
          <a:off x="5517049" y="281165"/>
          <a:ext cx="2135874" cy="2135874"/>
        </a:xfrm>
        <a:prstGeom prst="pieWedge">
          <a:avLst/>
        </a:prstGeom>
        <a:solidFill>
          <a:schemeClr val="accent3">
            <a:hueOff val="-2862416"/>
            <a:satOff val="29747"/>
            <a:lumOff val="-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kern="1200" dirty="0"/>
        </a:p>
      </dsp:txBody>
      <dsp:txXfrm rot="-5400000">
        <a:off x="5517049" y="906748"/>
        <a:ext cx="1510291" cy="1510291"/>
      </dsp:txXfrm>
    </dsp:sp>
    <dsp:sp modelId="{169D94A1-94E1-7B4F-9CE4-B9A7A306ADD4}">
      <dsp:nvSpPr>
        <dsp:cNvPr id="0" name=""/>
        <dsp:cNvSpPr/>
      </dsp:nvSpPr>
      <dsp:spPr>
        <a:xfrm rot="10800000">
          <a:off x="5517049" y="2515694"/>
          <a:ext cx="2135874" cy="2135874"/>
        </a:xfrm>
        <a:prstGeom prst="pieWedge">
          <a:avLst/>
        </a:prstGeom>
        <a:solidFill>
          <a:schemeClr val="accent3">
            <a:hueOff val="-5724832"/>
            <a:satOff val="59495"/>
            <a:lumOff val="-129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kern="1200" dirty="0"/>
        </a:p>
      </dsp:txBody>
      <dsp:txXfrm rot="10800000">
        <a:off x="5517049" y="2515694"/>
        <a:ext cx="1510291" cy="1510291"/>
      </dsp:txXfrm>
    </dsp:sp>
    <dsp:sp modelId="{82688484-8C80-DF4A-8027-C0E009C25080}">
      <dsp:nvSpPr>
        <dsp:cNvPr id="0" name=""/>
        <dsp:cNvSpPr/>
      </dsp:nvSpPr>
      <dsp:spPr>
        <a:xfrm rot="16200000">
          <a:off x="3282520" y="2515694"/>
          <a:ext cx="2135874" cy="2135874"/>
        </a:xfrm>
        <a:prstGeom prst="pieWedge">
          <a:avLst/>
        </a:prstGeom>
        <a:solidFill>
          <a:schemeClr val="accent3">
            <a:hueOff val="-8587248"/>
            <a:satOff val="89242"/>
            <a:lumOff val="-194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kern="1200" dirty="0"/>
        </a:p>
      </dsp:txBody>
      <dsp:txXfrm rot="5400000">
        <a:off x="3908103" y="2515694"/>
        <a:ext cx="1510291" cy="1510291"/>
      </dsp:txXfrm>
    </dsp:sp>
    <dsp:sp modelId="{711C9E87-DB7D-A549-9EBC-5C31B346F494}">
      <dsp:nvSpPr>
        <dsp:cNvPr id="0" name=""/>
        <dsp:cNvSpPr/>
      </dsp:nvSpPr>
      <dsp:spPr>
        <a:xfrm>
          <a:off x="5099000" y="2022421"/>
          <a:ext cx="737443" cy="641255"/>
        </a:xfrm>
        <a:prstGeom prst="circular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28BA0B-E841-4740-898F-4CB99731D9A8}">
      <dsp:nvSpPr>
        <dsp:cNvPr id="0" name=""/>
        <dsp:cNvSpPr/>
      </dsp:nvSpPr>
      <dsp:spPr>
        <a:xfrm rot="10800000">
          <a:off x="5099000" y="2269058"/>
          <a:ext cx="737443" cy="641255"/>
        </a:xfrm>
        <a:prstGeom prst="circular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5C4758-1E47-194A-A577-B391E789407E}">
      <dsp:nvSpPr>
        <dsp:cNvPr id="0" name=""/>
        <dsp:cNvSpPr/>
      </dsp:nvSpPr>
      <dsp:spPr>
        <a:xfrm>
          <a:off x="6329836" y="3371835"/>
          <a:ext cx="3853346" cy="15694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3">
              <a:hueOff val="-5724832"/>
              <a:satOff val="59495"/>
              <a:lumOff val="-129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2000" kern="1200"/>
        </a:p>
      </dsp:txBody>
      <dsp:txXfrm>
        <a:off x="7520316" y="3798678"/>
        <a:ext cx="2628390" cy="1108147"/>
      </dsp:txXfrm>
    </dsp:sp>
    <dsp:sp modelId="{3E4938ED-7266-C941-B13B-9D78AEB71E63}">
      <dsp:nvSpPr>
        <dsp:cNvPr id="0" name=""/>
        <dsp:cNvSpPr/>
      </dsp:nvSpPr>
      <dsp:spPr>
        <a:xfrm>
          <a:off x="524729" y="3311976"/>
          <a:ext cx="3719217" cy="15694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3">
              <a:hueOff val="-8587248"/>
              <a:satOff val="89242"/>
              <a:lumOff val="-194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2000" kern="1200"/>
        </a:p>
      </dsp:txBody>
      <dsp:txXfrm>
        <a:off x="559205" y="3738819"/>
        <a:ext cx="2534500" cy="1108147"/>
      </dsp:txXfrm>
    </dsp:sp>
    <dsp:sp modelId="{98E9FF23-5F2C-0B4A-BB82-904A8275C582}">
      <dsp:nvSpPr>
        <dsp:cNvPr id="0" name=""/>
        <dsp:cNvSpPr/>
      </dsp:nvSpPr>
      <dsp:spPr>
        <a:xfrm>
          <a:off x="6411632" y="11765"/>
          <a:ext cx="3824078" cy="15694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3">
              <a:hueOff val="-2862416"/>
              <a:satOff val="29747"/>
              <a:lumOff val="-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2000" kern="1200" dirty="0"/>
        </a:p>
      </dsp:txBody>
      <dsp:txXfrm>
        <a:off x="7593331" y="46241"/>
        <a:ext cx="2607903" cy="1108147"/>
      </dsp:txXfrm>
    </dsp:sp>
    <dsp:sp modelId="{6E0C70D8-25FB-9B45-9544-FF0BD89BAAFA}">
      <dsp:nvSpPr>
        <dsp:cNvPr id="0" name=""/>
        <dsp:cNvSpPr/>
      </dsp:nvSpPr>
      <dsp:spPr>
        <a:xfrm>
          <a:off x="682651" y="35518"/>
          <a:ext cx="3878060" cy="16820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1" indent="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>
              <a:tab pos="2262188" algn="l"/>
            </a:tabLst>
          </a:pPr>
          <a:endParaRPr lang="de-DE" sz="1800" kern="1200" dirty="0"/>
        </a:p>
      </dsp:txBody>
      <dsp:txXfrm>
        <a:off x="719601" y="72468"/>
        <a:ext cx="2640742" cy="1187656"/>
      </dsp:txXfrm>
    </dsp:sp>
    <dsp:sp modelId="{7DB26CB9-995C-3A41-961B-41AD838B929E}">
      <dsp:nvSpPr>
        <dsp:cNvPr id="0" name=""/>
        <dsp:cNvSpPr/>
      </dsp:nvSpPr>
      <dsp:spPr>
        <a:xfrm>
          <a:off x="3294991" y="293637"/>
          <a:ext cx="2123684" cy="2123684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11113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endParaRPr lang="de-DE" sz="1800" kern="1200" dirty="0"/>
        </a:p>
      </dsp:txBody>
      <dsp:txXfrm>
        <a:off x="3917004" y="915650"/>
        <a:ext cx="1501671" cy="1501671"/>
      </dsp:txXfrm>
    </dsp:sp>
    <dsp:sp modelId="{DE57D784-6A38-A446-923D-C13F0BB050AE}">
      <dsp:nvSpPr>
        <dsp:cNvPr id="0" name=""/>
        <dsp:cNvSpPr/>
      </dsp:nvSpPr>
      <dsp:spPr>
        <a:xfrm rot="5400000">
          <a:off x="5516767" y="293637"/>
          <a:ext cx="2123684" cy="2123684"/>
        </a:xfrm>
        <a:prstGeom prst="pieWedge">
          <a:avLst/>
        </a:prstGeom>
        <a:solidFill>
          <a:schemeClr val="accent3">
            <a:hueOff val="-2862416"/>
            <a:satOff val="29747"/>
            <a:lumOff val="-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kern="1200" dirty="0"/>
        </a:p>
      </dsp:txBody>
      <dsp:txXfrm rot="-5400000">
        <a:off x="5516767" y="915650"/>
        <a:ext cx="1501671" cy="1501671"/>
      </dsp:txXfrm>
    </dsp:sp>
    <dsp:sp modelId="{169D94A1-94E1-7B4F-9CE4-B9A7A306ADD4}">
      <dsp:nvSpPr>
        <dsp:cNvPr id="0" name=""/>
        <dsp:cNvSpPr/>
      </dsp:nvSpPr>
      <dsp:spPr>
        <a:xfrm rot="10800000">
          <a:off x="5516767" y="2515413"/>
          <a:ext cx="2123684" cy="2123684"/>
        </a:xfrm>
        <a:prstGeom prst="pieWedge">
          <a:avLst/>
        </a:prstGeom>
        <a:solidFill>
          <a:schemeClr val="accent3">
            <a:hueOff val="-5724832"/>
            <a:satOff val="59495"/>
            <a:lumOff val="-129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kern="1200" dirty="0"/>
        </a:p>
      </dsp:txBody>
      <dsp:txXfrm rot="10800000">
        <a:off x="5516767" y="2515413"/>
        <a:ext cx="1501671" cy="1501671"/>
      </dsp:txXfrm>
    </dsp:sp>
    <dsp:sp modelId="{82688484-8C80-DF4A-8027-C0E009C25080}">
      <dsp:nvSpPr>
        <dsp:cNvPr id="0" name=""/>
        <dsp:cNvSpPr/>
      </dsp:nvSpPr>
      <dsp:spPr>
        <a:xfrm rot="16200000">
          <a:off x="3294991" y="2515413"/>
          <a:ext cx="2123684" cy="2123684"/>
        </a:xfrm>
        <a:prstGeom prst="pieWedge">
          <a:avLst/>
        </a:prstGeom>
        <a:solidFill>
          <a:schemeClr val="accent3">
            <a:hueOff val="-8587248"/>
            <a:satOff val="89242"/>
            <a:lumOff val="-194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kern="1200" dirty="0"/>
        </a:p>
      </dsp:txBody>
      <dsp:txXfrm rot="5400000">
        <a:off x="3917004" y="2515413"/>
        <a:ext cx="1501671" cy="1501671"/>
      </dsp:txXfrm>
    </dsp:sp>
    <dsp:sp modelId="{711C9E87-DB7D-A549-9EBC-5C31B346F494}">
      <dsp:nvSpPr>
        <dsp:cNvPr id="0" name=""/>
        <dsp:cNvSpPr/>
      </dsp:nvSpPr>
      <dsp:spPr>
        <a:xfrm>
          <a:off x="5101104" y="2024955"/>
          <a:ext cx="733235" cy="637595"/>
        </a:xfrm>
        <a:prstGeom prst="circular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28BA0B-E841-4740-898F-4CB99731D9A8}">
      <dsp:nvSpPr>
        <dsp:cNvPr id="0" name=""/>
        <dsp:cNvSpPr/>
      </dsp:nvSpPr>
      <dsp:spPr>
        <a:xfrm rot="10800000">
          <a:off x="5101104" y="2270184"/>
          <a:ext cx="733235" cy="637595"/>
        </a:xfrm>
        <a:prstGeom prst="circular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spc="-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Sunday, January 30,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>Sunday, January 30,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31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>Sunday, January 30,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01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>Sunday, January 30,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6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>Sunday, January 30,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09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>Sunday, January 30,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30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>Sunday, January 30, 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81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>Sunday, January 30, 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44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>Sunday, January 30,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0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>Sunday, January 30,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81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>Sunday, January 30,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Sunday, January 30,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8858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5" r:id="rId6"/>
    <p:sldLayoutId id="2147483930" r:id="rId7"/>
    <p:sldLayoutId id="2147483931" r:id="rId8"/>
    <p:sldLayoutId id="2147483932" r:id="rId9"/>
    <p:sldLayoutId id="2147483934" r:id="rId10"/>
    <p:sldLayoutId id="214748393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4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3.png"/><Relationship Id="rId9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diagramDrawing" Target="../diagrams/drawing2.xml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12" Type="http://schemas.openxmlformats.org/officeDocument/2006/relationships/diagramColors" Target="../diagrams/colors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4.png"/><Relationship Id="rId10" Type="http://schemas.openxmlformats.org/officeDocument/2006/relationships/diagramLayout" Target="../diagrams/layout2.xml"/><Relationship Id="rId4" Type="http://schemas.openxmlformats.org/officeDocument/2006/relationships/image" Target="../media/image3.png"/><Relationship Id="rId9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hQtdYd5i-Y?feature=oembed" TargetMode="Externa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4F3A7E8-6DA9-4C2B-ACC8-475F34DAE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B21CDF0-4D24-4190-9285-9016C19C1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EFD04C-C6CC-2349-823A-59DF4C806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0" y="995093"/>
            <a:ext cx="5015638" cy="2381010"/>
          </a:xfrm>
        </p:spPr>
        <p:txBody>
          <a:bodyPr>
            <a:normAutofit/>
          </a:bodyPr>
          <a:lstStyle/>
          <a:p>
            <a:r>
              <a:rPr lang="de-DE" sz="7200" dirty="0">
                <a:latin typeface="Modern Love Caps" pitchFamily="82" charset="0"/>
              </a:rPr>
              <a:t>Das Fach Informatik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FC4DE95-1FE5-2445-8715-805F41115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0" y="3493595"/>
            <a:ext cx="5015638" cy="241216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e-DE" sz="2000" dirty="0">
                <a:latin typeface="+mj-lt"/>
              </a:rPr>
              <a:t>Von Klasse 7 bis 10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2000" dirty="0">
                <a:latin typeface="+mj-lt"/>
              </a:rPr>
              <a:t>Frau Özkan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2000" dirty="0">
                <a:latin typeface="+mj-lt"/>
              </a:rPr>
              <a:t>Herr Höllwarth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2000" dirty="0">
                <a:latin typeface="+mj-lt"/>
              </a:rPr>
              <a:t>Herr </a:t>
            </a:r>
            <a:r>
              <a:rPr lang="de-DE" sz="2000" dirty="0" err="1">
                <a:latin typeface="+mj-lt"/>
              </a:rPr>
              <a:t>Drewlo</a:t>
            </a:r>
            <a:endParaRPr lang="de-DE" sz="2000" dirty="0">
              <a:latin typeface="+mj-lt"/>
            </a:endParaRPr>
          </a:p>
        </p:txBody>
      </p:sp>
      <p:pic>
        <p:nvPicPr>
          <p:cNvPr id="1026" name="Picture 2" descr="Ideen für den Informatik-Unterricht - IT Magazine">
            <a:extLst>
              <a:ext uri="{FF2B5EF4-FFF2-40B4-BE49-F238E27FC236}">
                <a16:creationId xmlns:a16="http://schemas.microsoft.com/office/drawing/2014/main" id="{F9F69901-9CC8-BE49-9BAA-C424442EF3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8" r="34160" b="-1"/>
          <a:stretch/>
        </p:blipFill>
        <p:spPr bwMode="auto">
          <a:xfrm>
            <a:off x="20" y="10"/>
            <a:ext cx="5903704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09203" y="317452"/>
            <a:ext cx="2117174" cy="588806"/>
            <a:chOff x="4549904" y="5078157"/>
            <a:chExt cx="3023338" cy="840818"/>
          </a:xfrm>
        </p:grpSpPr>
        <p:sp>
          <p:nvSpPr>
            <p:cNvPr id="76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77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78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90093" y="5372723"/>
            <a:ext cx="2088038" cy="719230"/>
            <a:chOff x="4532666" y="505937"/>
            <a:chExt cx="2981730" cy="1027064"/>
          </a:xfrm>
        </p:grpSpPr>
        <p:sp>
          <p:nvSpPr>
            <p:cNvPr id="81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82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83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3271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Cloud-computing-clipart - Cloud-Hosting-Cliparts png herunterladen -  800*789 - Kostenlos transparent Kommunikation png Herunterladen.">
            <a:extLst>
              <a:ext uri="{FF2B5EF4-FFF2-40B4-BE49-F238E27FC236}">
                <a16:creationId xmlns:a16="http://schemas.microsoft.com/office/drawing/2014/main" id="{B6466E19-94CE-C64D-B021-CD8BB5273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247" y="4297062"/>
            <a:ext cx="2393840" cy="212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Online-Sicherheit, Datenschutz, Internetsicherheit - Download Kostenlos  Vector, Clipart Graphics, Vektorgrafiken und Design Vorlagen">
            <a:extLst>
              <a:ext uri="{FF2B5EF4-FFF2-40B4-BE49-F238E27FC236}">
                <a16:creationId xmlns:a16="http://schemas.microsoft.com/office/drawing/2014/main" id="{42DD3CCF-B30F-3A4D-BFF3-46D7C13D6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85" y="4285628"/>
            <a:ext cx="2274054" cy="227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cratch-Wiki:Scratch Buch/Operatoren – Das deutschsprachige Scratch-Wiki">
            <a:extLst>
              <a:ext uri="{FF2B5EF4-FFF2-40B4-BE49-F238E27FC236}">
                <a16:creationId xmlns:a16="http://schemas.microsoft.com/office/drawing/2014/main" id="{1CB3CBA9-F2EE-1C4A-AE5A-16843C56A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248" y="283533"/>
            <a:ext cx="2393839" cy="201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o lernen Kinder programmieren! | Kinder-DIY-Trends">
            <a:extLst>
              <a:ext uri="{FF2B5EF4-FFF2-40B4-BE49-F238E27FC236}">
                <a16:creationId xmlns:a16="http://schemas.microsoft.com/office/drawing/2014/main" id="{AEEF4314-4461-2C4B-A3E6-1E729A23E4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2" t="11455" r="1" b="46556"/>
          <a:stretch/>
        </p:blipFill>
        <p:spPr bwMode="auto">
          <a:xfrm>
            <a:off x="9608259" y="2303092"/>
            <a:ext cx="2393839" cy="137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tadtbahn : Stuttgart U-Bahn-Karte , Deutschland">
            <a:extLst>
              <a:ext uri="{FF2B5EF4-FFF2-40B4-BE49-F238E27FC236}">
                <a16:creationId xmlns:a16="http://schemas.microsoft.com/office/drawing/2014/main" id="{F0E41E3D-1801-2A4F-99B9-378FC99596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3" r="44249"/>
          <a:stretch/>
        </p:blipFill>
        <p:spPr bwMode="auto">
          <a:xfrm>
            <a:off x="194909" y="1982176"/>
            <a:ext cx="2267582" cy="169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49547836-20AB-D244-8C55-106299C4E0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436" y="283533"/>
            <a:ext cx="2274054" cy="169864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0EBA578-A9FE-5846-9E71-C6E2E21C8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83533"/>
            <a:ext cx="10728322" cy="1164334"/>
          </a:xfrm>
        </p:spPr>
        <p:txBody>
          <a:bodyPr>
            <a:normAutofit/>
          </a:bodyPr>
          <a:lstStyle/>
          <a:p>
            <a:pPr algn="ctr"/>
            <a:r>
              <a:rPr lang="de-DE" sz="4800" dirty="0">
                <a:latin typeface="Modern Love Caps" pitchFamily="82" charset="0"/>
              </a:rPr>
              <a:t>Inhalte des Wahlfaches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B716666C-5F0F-CD4C-8272-5F4781EBD8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6584558"/>
              </p:ext>
            </p:extLst>
          </p:nvPr>
        </p:nvGraphicFramePr>
        <p:xfrm>
          <a:off x="731837" y="1447867"/>
          <a:ext cx="10935444" cy="4932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20E5FCFA-6FA8-414E-B1AA-0F6050720C0D}"/>
              </a:ext>
            </a:extLst>
          </p:cNvPr>
          <p:cNvSpPr txBox="1"/>
          <p:nvPr/>
        </p:nvSpPr>
        <p:spPr>
          <a:xfrm>
            <a:off x="4490364" y="2659558"/>
            <a:ext cx="1709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+mj-lt"/>
                <a:ea typeface="Noteworthy Light" panose="02000400000000000000" pitchFamily="2" charset="77"/>
              </a:rPr>
              <a:t>Daten und Codierung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C3E7F45-88E0-C84A-A214-90159036FE70}"/>
              </a:ext>
            </a:extLst>
          </p:cNvPr>
          <p:cNvSpPr txBox="1"/>
          <p:nvPr/>
        </p:nvSpPr>
        <p:spPr>
          <a:xfrm>
            <a:off x="6310131" y="2813446"/>
            <a:ext cx="2025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+mj-lt"/>
                <a:ea typeface="Noteworthy Light" panose="02000400000000000000" pitchFamily="2" charset="77"/>
              </a:rPr>
              <a:t>Algorithmen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39B2F96-9279-2C42-8557-DEF362AAE26D}"/>
              </a:ext>
            </a:extLst>
          </p:cNvPr>
          <p:cNvSpPr txBox="1"/>
          <p:nvPr/>
        </p:nvSpPr>
        <p:spPr>
          <a:xfrm>
            <a:off x="6310131" y="4351721"/>
            <a:ext cx="2025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+mj-lt"/>
                <a:ea typeface="Noteworthy Light" panose="02000400000000000000" pitchFamily="2" charset="77"/>
              </a:rPr>
              <a:t>Rechner und Netze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BA61CC9-5B20-324B-BC6C-32934D97F700}"/>
              </a:ext>
            </a:extLst>
          </p:cNvPr>
          <p:cNvSpPr txBox="1"/>
          <p:nvPr/>
        </p:nvSpPr>
        <p:spPr>
          <a:xfrm>
            <a:off x="4026763" y="4243999"/>
            <a:ext cx="2172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latin typeface="+mj-lt"/>
                <a:ea typeface="Noteworthy Light" panose="02000400000000000000" pitchFamily="2" charset="77"/>
              </a:rPr>
              <a:t>Informations-gesellschaft und Datensicherheit</a:t>
            </a:r>
          </a:p>
        </p:txBody>
      </p:sp>
    </p:spTree>
    <p:extLst>
      <p:ext uri="{BB962C8B-B14F-4D97-AF65-F5344CB8AC3E}">
        <p14:creationId xmlns:p14="http://schemas.microsoft.com/office/powerpoint/2010/main" val="213792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Cloud-computing-clipart - Cloud-Hosting-Cliparts png herunterladen -  800*789 - Kostenlos transparent Kommunikation png Herunterladen.">
            <a:extLst>
              <a:ext uri="{FF2B5EF4-FFF2-40B4-BE49-F238E27FC236}">
                <a16:creationId xmlns:a16="http://schemas.microsoft.com/office/drawing/2014/main" id="{B6466E19-94CE-C64D-B021-CD8BB5273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247" y="4297062"/>
            <a:ext cx="2393840" cy="212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Online-Sicherheit, Datenschutz, Internetsicherheit - Download Kostenlos  Vector, Clipart Graphics, Vektorgrafiken und Design Vorlagen">
            <a:extLst>
              <a:ext uri="{FF2B5EF4-FFF2-40B4-BE49-F238E27FC236}">
                <a16:creationId xmlns:a16="http://schemas.microsoft.com/office/drawing/2014/main" id="{42DD3CCF-B30F-3A4D-BFF3-46D7C13D6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85" y="4285628"/>
            <a:ext cx="2274054" cy="227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cratch-Wiki:Scratch Buch/Operatoren – Das deutschsprachige Scratch-Wiki">
            <a:extLst>
              <a:ext uri="{FF2B5EF4-FFF2-40B4-BE49-F238E27FC236}">
                <a16:creationId xmlns:a16="http://schemas.microsoft.com/office/drawing/2014/main" id="{1CB3CBA9-F2EE-1C4A-AE5A-16843C56A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248" y="283533"/>
            <a:ext cx="2393839" cy="201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o lernen Kinder programmieren! | Kinder-DIY-Trends">
            <a:extLst>
              <a:ext uri="{FF2B5EF4-FFF2-40B4-BE49-F238E27FC236}">
                <a16:creationId xmlns:a16="http://schemas.microsoft.com/office/drawing/2014/main" id="{AEEF4314-4461-2C4B-A3E6-1E729A23E4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2" t="11455" r="1" b="46556"/>
          <a:stretch/>
        </p:blipFill>
        <p:spPr bwMode="auto">
          <a:xfrm>
            <a:off x="9608259" y="2303092"/>
            <a:ext cx="2393839" cy="137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tadtbahn : Stuttgart U-Bahn-Karte , Deutschland">
            <a:extLst>
              <a:ext uri="{FF2B5EF4-FFF2-40B4-BE49-F238E27FC236}">
                <a16:creationId xmlns:a16="http://schemas.microsoft.com/office/drawing/2014/main" id="{F0E41E3D-1801-2A4F-99B9-378FC99596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3" r="44249"/>
          <a:stretch/>
        </p:blipFill>
        <p:spPr bwMode="auto">
          <a:xfrm>
            <a:off x="194909" y="1982176"/>
            <a:ext cx="2267582" cy="169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49547836-20AB-D244-8C55-106299C4E0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436" y="283533"/>
            <a:ext cx="2274054" cy="169864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0EBA578-A9FE-5846-9E71-C6E2E21C8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83533"/>
            <a:ext cx="10728322" cy="1164334"/>
          </a:xfrm>
        </p:spPr>
        <p:txBody>
          <a:bodyPr>
            <a:normAutofit/>
          </a:bodyPr>
          <a:lstStyle/>
          <a:p>
            <a:pPr algn="ctr"/>
            <a:r>
              <a:rPr lang="de-DE" sz="4800" dirty="0">
                <a:latin typeface="Modern Love Caps" pitchFamily="82" charset="0"/>
              </a:rPr>
              <a:t>Inhalte des Wahlfaches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B716666C-5F0F-CD4C-8272-5F4781EBD82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31837" y="1447867"/>
          <a:ext cx="10935444" cy="4932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20E5FCFA-6FA8-414E-B1AA-0F6050720C0D}"/>
              </a:ext>
            </a:extLst>
          </p:cNvPr>
          <p:cNvSpPr txBox="1"/>
          <p:nvPr/>
        </p:nvSpPr>
        <p:spPr>
          <a:xfrm>
            <a:off x="4490364" y="2659558"/>
            <a:ext cx="1709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+mj-lt"/>
                <a:ea typeface="Noteworthy Light" panose="02000400000000000000" pitchFamily="2" charset="77"/>
              </a:rPr>
              <a:t>Daten und Codierung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C3E7F45-88E0-C84A-A214-90159036FE70}"/>
              </a:ext>
            </a:extLst>
          </p:cNvPr>
          <p:cNvSpPr txBox="1"/>
          <p:nvPr/>
        </p:nvSpPr>
        <p:spPr>
          <a:xfrm>
            <a:off x="6310131" y="2813446"/>
            <a:ext cx="2025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+mj-lt"/>
                <a:ea typeface="Noteworthy Light" panose="02000400000000000000" pitchFamily="2" charset="77"/>
              </a:rPr>
              <a:t>Algorithmen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39B2F96-9279-2C42-8557-DEF362AAE26D}"/>
              </a:ext>
            </a:extLst>
          </p:cNvPr>
          <p:cNvSpPr txBox="1"/>
          <p:nvPr/>
        </p:nvSpPr>
        <p:spPr>
          <a:xfrm>
            <a:off x="6310131" y="4351721"/>
            <a:ext cx="2025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+mj-lt"/>
                <a:ea typeface="Noteworthy Light" panose="02000400000000000000" pitchFamily="2" charset="77"/>
              </a:rPr>
              <a:t>Rechner und Netze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BA61CC9-5B20-324B-BC6C-32934D97F700}"/>
              </a:ext>
            </a:extLst>
          </p:cNvPr>
          <p:cNvSpPr txBox="1"/>
          <p:nvPr/>
        </p:nvSpPr>
        <p:spPr>
          <a:xfrm>
            <a:off x="4026763" y="4243999"/>
            <a:ext cx="2172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latin typeface="+mj-lt"/>
                <a:ea typeface="Noteworthy Light" panose="02000400000000000000" pitchFamily="2" charset="77"/>
              </a:rPr>
              <a:t>Informations-gesellschaft und Datensicherheit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AC15573-03C0-B241-ACF4-8E61BDACB923}"/>
              </a:ext>
            </a:extLst>
          </p:cNvPr>
          <p:cNvSpPr txBox="1"/>
          <p:nvPr/>
        </p:nvSpPr>
        <p:spPr>
          <a:xfrm>
            <a:off x="1604668" y="1676674"/>
            <a:ext cx="37435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tabLst>
                <a:tab pos="2262188" algn="l"/>
              </a:tabLst>
            </a:pPr>
            <a:r>
              <a:rPr lang="de-DE" sz="1600" dirty="0">
                <a:solidFill>
                  <a:schemeClr val="bg1"/>
                </a:solidFill>
              </a:rPr>
              <a:t>Was passiert wenn ein Barcode nicht mehr leserlich ist?</a:t>
            </a:r>
          </a:p>
          <a:p>
            <a:pPr marL="285750" lvl="0" indent="-285750">
              <a:buFont typeface="Arial" panose="020B0604020202020204" pitchFamily="34" charset="0"/>
              <a:buChar char="•"/>
              <a:tabLst>
                <a:tab pos="2262188" algn="l"/>
              </a:tabLst>
            </a:pPr>
            <a:endParaRPr lang="de-DE" sz="16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</a:rPr>
              <a:t>Daten in Liste Bäumen, 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Graphen darstellen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B7A2567-C202-F948-B3E3-4D9CEDBF8091}"/>
              </a:ext>
            </a:extLst>
          </p:cNvPr>
          <p:cNvSpPr txBox="1"/>
          <p:nvPr/>
        </p:nvSpPr>
        <p:spPr>
          <a:xfrm>
            <a:off x="7061661" y="1662701"/>
            <a:ext cx="37435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r">
              <a:buFont typeface="Arial" panose="020B0604020202020204" pitchFamily="34" charset="0"/>
              <a:buChar char="•"/>
              <a:tabLst>
                <a:tab pos="2262188" algn="l"/>
              </a:tabLst>
            </a:pPr>
            <a:r>
              <a:rPr lang="de-DE" sz="1600" dirty="0">
                <a:solidFill>
                  <a:schemeClr val="bg1"/>
                </a:solidFill>
              </a:rPr>
              <a:t>Zufallsgenerator programmieren</a:t>
            </a:r>
          </a:p>
          <a:p>
            <a:pPr marL="285750" lvl="0" indent="-285750" algn="r">
              <a:buFont typeface="Arial" panose="020B0604020202020204" pitchFamily="34" charset="0"/>
              <a:buChar char="•"/>
              <a:tabLst>
                <a:tab pos="2262188" algn="l"/>
              </a:tabLst>
            </a:pPr>
            <a:r>
              <a:rPr lang="de-DE" sz="1600" dirty="0">
                <a:solidFill>
                  <a:schemeClr val="bg1"/>
                </a:solidFill>
              </a:rPr>
              <a:t>Spieleprogrammierung</a:t>
            </a:r>
          </a:p>
          <a:p>
            <a:pPr marL="285750" lvl="0" indent="-285750" algn="r">
              <a:buFont typeface="Arial" panose="020B0604020202020204" pitchFamily="34" charset="0"/>
              <a:buChar char="•"/>
              <a:tabLst>
                <a:tab pos="2262188" algn="l"/>
              </a:tabLst>
            </a:pPr>
            <a:r>
              <a:rPr lang="de-DE" sz="1600" dirty="0">
                <a:solidFill>
                  <a:schemeClr val="bg1"/>
                </a:solidFill>
              </a:rPr>
              <a:t>Programmieren von Listen</a:t>
            </a:r>
          </a:p>
          <a:p>
            <a:pPr marL="285750" lvl="0" indent="-285750" algn="r">
              <a:buFont typeface="Arial" panose="020B0604020202020204" pitchFamily="34" charset="0"/>
              <a:buChar char="•"/>
              <a:tabLst>
                <a:tab pos="2262188" algn="l"/>
              </a:tabLst>
            </a:pPr>
            <a:r>
              <a:rPr lang="de-DE" sz="1600" dirty="0">
                <a:solidFill>
                  <a:schemeClr val="bg1"/>
                </a:solidFill>
              </a:rPr>
              <a:t>Unterprogramme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40AC43C-2D7D-3546-B440-A8666D5E0F15}"/>
              </a:ext>
            </a:extLst>
          </p:cNvPr>
          <p:cNvSpPr txBox="1"/>
          <p:nvPr/>
        </p:nvSpPr>
        <p:spPr>
          <a:xfrm>
            <a:off x="7007343" y="5047122"/>
            <a:ext cx="37435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r">
              <a:buFont typeface="Arial" panose="020B0604020202020204" pitchFamily="34" charset="0"/>
              <a:buChar char="•"/>
              <a:tabLst>
                <a:tab pos="2262188" algn="l"/>
              </a:tabLst>
            </a:pPr>
            <a:r>
              <a:rPr lang="de-DE" sz="1600" dirty="0">
                <a:solidFill>
                  <a:schemeClr val="bg1"/>
                </a:solidFill>
              </a:rPr>
              <a:t>IP-Adresse?</a:t>
            </a:r>
          </a:p>
          <a:p>
            <a:pPr marL="285750" indent="-285750" algn="r">
              <a:buFont typeface="Arial" panose="020B0604020202020204" pitchFamily="34" charset="0"/>
              <a:buChar char="•"/>
              <a:tabLst>
                <a:tab pos="2262188" algn="l"/>
              </a:tabLst>
            </a:pPr>
            <a:r>
              <a:rPr lang="de-DE" sz="1600" dirty="0">
                <a:solidFill>
                  <a:schemeClr val="bg1"/>
                </a:solidFill>
              </a:rPr>
              <a:t>Aufbau des Internets</a:t>
            </a:r>
          </a:p>
          <a:p>
            <a:pPr marL="285750" lvl="0" indent="-285750" algn="r">
              <a:buFont typeface="Arial" panose="020B0604020202020204" pitchFamily="34" charset="0"/>
              <a:buChar char="•"/>
              <a:tabLst>
                <a:tab pos="2262188" algn="l"/>
              </a:tabLst>
            </a:pPr>
            <a:r>
              <a:rPr lang="de-DE" sz="1600" dirty="0">
                <a:solidFill>
                  <a:schemeClr val="bg1"/>
                </a:solidFill>
              </a:rPr>
              <a:t>Internetadressen</a:t>
            </a:r>
          </a:p>
          <a:p>
            <a:pPr marL="285750" lvl="0" indent="-285750" algn="r">
              <a:buFont typeface="Arial" panose="020B0604020202020204" pitchFamily="34" charset="0"/>
              <a:buChar char="•"/>
              <a:tabLst>
                <a:tab pos="2262188" algn="l"/>
              </a:tabLst>
            </a:pPr>
            <a:r>
              <a:rPr lang="de-DE" sz="1600" dirty="0">
                <a:solidFill>
                  <a:schemeClr val="bg1"/>
                </a:solidFill>
              </a:rPr>
              <a:t>Wie ist ein Rechnernetz aufgebaut?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71979BC-9B07-4F4A-AF1D-4BB0EF2BA185}"/>
              </a:ext>
            </a:extLst>
          </p:cNvPr>
          <p:cNvSpPr txBox="1"/>
          <p:nvPr/>
        </p:nvSpPr>
        <p:spPr>
          <a:xfrm>
            <a:off x="1325463" y="4762003"/>
            <a:ext cx="37435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tabLst>
                <a:tab pos="2262188" algn="l"/>
              </a:tabLst>
            </a:pPr>
            <a:r>
              <a:rPr lang="de-DE" sz="1600" dirty="0">
                <a:solidFill>
                  <a:schemeClr val="bg1"/>
                </a:solidFill>
              </a:rPr>
              <a:t>Wie kann ich sensibel mit 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meinen Daten umgehen?</a:t>
            </a:r>
          </a:p>
          <a:p>
            <a:pPr marL="285750" lvl="0" indent="-285750">
              <a:buFont typeface="Arial" panose="020B0604020202020204" pitchFamily="34" charset="0"/>
              <a:buChar char="•"/>
              <a:tabLst>
                <a:tab pos="2262188" algn="l"/>
              </a:tabLst>
            </a:pPr>
            <a:endParaRPr lang="de-DE" sz="16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  <a:tabLst>
                <a:tab pos="2262188" algn="l"/>
              </a:tabLst>
            </a:pPr>
            <a:r>
              <a:rPr lang="de-DE" sz="1600" dirty="0">
                <a:solidFill>
                  <a:schemeClr val="bg1"/>
                </a:solidFill>
              </a:rPr>
              <a:t>Welche Technologien werden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verwendet, bei Erhebung meiner Daten?</a:t>
            </a:r>
          </a:p>
        </p:txBody>
      </p:sp>
    </p:spTree>
    <p:extLst>
      <p:ext uri="{BB962C8B-B14F-4D97-AF65-F5344CB8AC3E}">
        <p14:creationId xmlns:p14="http://schemas.microsoft.com/office/powerpoint/2010/main" val="303263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CF3AC-0A56-B348-BE93-A45F24F62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9" y="0"/>
            <a:ext cx="10728322" cy="1477328"/>
          </a:xfrm>
        </p:spPr>
        <p:txBody>
          <a:bodyPr/>
          <a:lstStyle/>
          <a:p>
            <a:pPr algn="ctr"/>
            <a:r>
              <a:rPr lang="de-DE" sz="4400" dirty="0">
                <a:solidFill>
                  <a:prstClr val="white"/>
                </a:solidFill>
                <a:latin typeface="Modern Love Caps" pitchFamily="82" charset="0"/>
              </a:rPr>
              <a:t>Algorithmen </a:t>
            </a:r>
            <a:br>
              <a:rPr lang="de-DE" sz="4400" dirty="0">
                <a:solidFill>
                  <a:prstClr val="white"/>
                </a:solidFill>
                <a:latin typeface="Modern Love Caps" pitchFamily="82" charset="0"/>
              </a:rPr>
            </a:br>
            <a:r>
              <a:rPr lang="de-DE" sz="4400" dirty="0">
                <a:solidFill>
                  <a:prstClr val="white"/>
                </a:solidFill>
                <a:latin typeface="Modern Love Caps" pitchFamily="82" charset="0"/>
              </a:rPr>
              <a:t>– Robotik (Kl.7-8)</a:t>
            </a:r>
            <a:endParaRPr lang="de-DE" dirty="0"/>
          </a:p>
        </p:txBody>
      </p:sp>
      <p:pic>
        <p:nvPicPr>
          <p:cNvPr id="7" name="Onlinemedien 6" descr="mBot Robot Kit - One Robot Per Child">
            <a:hlinkClick r:id="" action="ppaction://media"/>
            <a:extLst>
              <a:ext uri="{FF2B5EF4-FFF2-40B4-BE49-F238E27FC236}">
                <a16:creationId xmlns:a16="http://schemas.microsoft.com/office/drawing/2014/main" id="{0D4FAA9A-10FD-2C4D-998B-C4A7BD7682C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496581" y="1799977"/>
            <a:ext cx="8183499" cy="4623972"/>
          </a:xfrm>
          <a:prstGeom prst="rect">
            <a:avLst/>
          </a:prstGeom>
        </p:spPr>
      </p:pic>
      <p:pic>
        <p:nvPicPr>
          <p:cNvPr id="4098" name="Picture 2" descr="mbot Schulversion">
            <a:extLst>
              <a:ext uri="{FF2B5EF4-FFF2-40B4-BE49-F238E27FC236}">
                <a16:creationId xmlns:a16="http://schemas.microsoft.com/office/drawing/2014/main" id="{5467DE8E-73C7-F54A-BA8F-2534A1CAD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1" y="2511707"/>
            <a:ext cx="3065684" cy="306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67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B2CD75-E13B-6F4C-A49C-48698A3DC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9" y="0"/>
            <a:ext cx="10728322" cy="1477328"/>
          </a:xfrm>
        </p:spPr>
        <p:txBody>
          <a:bodyPr>
            <a:normAutofit/>
          </a:bodyPr>
          <a:lstStyle/>
          <a:p>
            <a:pPr algn="ctr"/>
            <a:r>
              <a:rPr lang="de-DE" sz="4400" dirty="0">
                <a:latin typeface="Modern Love Caps" pitchFamily="82" charset="0"/>
              </a:rPr>
              <a:t>Algorithmen </a:t>
            </a:r>
            <a:br>
              <a:rPr lang="de-DE" sz="4400" dirty="0">
                <a:latin typeface="Modern Love Caps" pitchFamily="82" charset="0"/>
              </a:rPr>
            </a:br>
            <a:r>
              <a:rPr lang="de-DE" sz="4400" dirty="0">
                <a:latin typeface="Modern Love Caps" pitchFamily="82" charset="0"/>
              </a:rPr>
              <a:t>– Programmieren einer App (Kl.9)</a:t>
            </a:r>
          </a:p>
        </p:txBody>
      </p:sp>
      <p:pic>
        <p:nvPicPr>
          <p:cNvPr id="4" name="Bildschirmaufnahme 2021-03-01 um 20.31.49" descr="Bildschirmaufnahme 2021-03-01 um 20.31.49">
            <a:hlinkClick r:id="" action="ppaction://media"/>
            <a:extLst>
              <a:ext uri="{FF2B5EF4-FFF2-40B4-BE49-F238E27FC236}">
                <a16:creationId xmlns:a16="http://schemas.microsoft.com/office/drawing/2014/main" id="{01C8463D-48C2-7742-BCE7-BC845587F09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2709" y="2096528"/>
            <a:ext cx="9986582" cy="4533881"/>
          </a:xfrm>
        </p:spPr>
      </p:pic>
    </p:spTree>
    <p:extLst>
      <p:ext uri="{BB962C8B-B14F-4D97-AF65-F5344CB8AC3E}">
        <p14:creationId xmlns:p14="http://schemas.microsoft.com/office/powerpoint/2010/main" val="5468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CF3AC-0A56-B348-BE93-A45F24F62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9" y="0"/>
            <a:ext cx="10728322" cy="1477328"/>
          </a:xfrm>
        </p:spPr>
        <p:txBody>
          <a:bodyPr/>
          <a:lstStyle/>
          <a:p>
            <a:pPr algn="ctr"/>
            <a:r>
              <a:rPr lang="de-DE" sz="4400" dirty="0">
                <a:solidFill>
                  <a:prstClr val="white"/>
                </a:solidFill>
                <a:latin typeface="Modern Love Caps" pitchFamily="82" charset="0"/>
              </a:rPr>
              <a:t>Algorithmen </a:t>
            </a:r>
            <a:br>
              <a:rPr lang="de-DE" sz="4400" dirty="0">
                <a:solidFill>
                  <a:prstClr val="white"/>
                </a:solidFill>
                <a:latin typeface="Modern Love Caps" pitchFamily="82" charset="0"/>
              </a:rPr>
            </a:br>
            <a:r>
              <a:rPr lang="de-DE" sz="4400" dirty="0">
                <a:solidFill>
                  <a:prstClr val="white"/>
                </a:solidFill>
                <a:latin typeface="Modern Love Caps" pitchFamily="82" charset="0"/>
              </a:rPr>
              <a:t>– Künstliche Intelligenz (Kl.9)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5FAB5FA-25CD-334C-A9EF-CE7DCDB8E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088" y="1707380"/>
            <a:ext cx="5716273" cy="4958459"/>
          </a:xfrm>
          <a:prstGeom prst="rect">
            <a:avLst/>
          </a:prstGeom>
        </p:spPr>
      </p:pic>
      <p:pic>
        <p:nvPicPr>
          <p:cNvPr id="4" name="Schüler App Adrian Schindler" descr="Schüler App Adrian Schindler">
            <a:hlinkClick r:id="" action="ppaction://media"/>
            <a:extLst>
              <a:ext uri="{FF2B5EF4-FFF2-40B4-BE49-F238E27FC236}">
                <a16:creationId xmlns:a16="http://schemas.microsoft.com/office/drawing/2014/main" id="{ACE06270-1788-3C47-9D49-F742C9232D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2066" y="1707380"/>
            <a:ext cx="2802396" cy="4958459"/>
          </a:xfrm>
        </p:spPr>
      </p:pic>
    </p:spTree>
    <p:extLst>
      <p:ext uri="{BB962C8B-B14F-4D97-AF65-F5344CB8AC3E}">
        <p14:creationId xmlns:p14="http://schemas.microsoft.com/office/powerpoint/2010/main" val="113427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C00FB1-FBA6-B74B-814A-6D72E8056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9" y="0"/>
            <a:ext cx="10728322" cy="1477328"/>
          </a:xfrm>
        </p:spPr>
        <p:txBody>
          <a:bodyPr/>
          <a:lstStyle/>
          <a:p>
            <a:pPr algn="ctr"/>
            <a:r>
              <a:rPr lang="de-DE" sz="4400" dirty="0">
                <a:solidFill>
                  <a:prstClr val="white"/>
                </a:solidFill>
                <a:latin typeface="Modern Love Caps" pitchFamily="82" charset="0"/>
              </a:rPr>
              <a:t>Algorithmen </a:t>
            </a:r>
            <a:br>
              <a:rPr lang="de-DE" sz="4400" dirty="0">
                <a:solidFill>
                  <a:prstClr val="white"/>
                </a:solidFill>
                <a:latin typeface="Modern Love Caps" pitchFamily="82" charset="0"/>
              </a:rPr>
            </a:br>
            <a:r>
              <a:rPr lang="de-DE" sz="4400" dirty="0">
                <a:solidFill>
                  <a:prstClr val="white"/>
                </a:solidFill>
                <a:latin typeface="Modern Love Caps" pitchFamily="82" charset="0"/>
              </a:rPr>
              <a:t>– Programmierung von Sensoren (Kl.10)</a:t>
            </a:r>
            <a:endParaRPr lang="de-DE" dirty="0"/>
          </a:p>
        </p:txBody>
      </p:sp>
      <p:pic>
        <p:nvPicPr>
          <p:cNvPr id="7" name="Tinkercad Video" descr="Tinkercad Video">
            <a:hlinkClick r:id="" action="ppaction://media"/>
            <a:extLst>
              <a:ext uri="{FF2B5EF4-FFF2-40B4-BE49-F238E27FC236}">
                <a16:creationId xmlns:a16="http://schemas.microsoft.com/office/drawing/2014/main" id="{748E4A09-4614-4044-B6B7-332E0F84FF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317"/>
          <a:stretch/>
        </p:blipFill>
        <p:spPr>
          <a:xfrm>
            <a:off x="959558" y="1383957"/>
            <a:ext cx="10272884" cy="524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3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51B4A0-A391-E74B-A7A2-BD3F66C42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6000" dirty="0">
                <a:latin typeface="Modern Love Caps" pitchFamily="82" charset="0"/>
              </a:rPr>
              <a:t>Allgemeines zum Fach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8F2493-D8A9-0A4A-94F6-90AF7F382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03225" indent="-403225"/>
            <a:r>
              <a:rPr lang="de-DE" sz="3600" dirty="0">
                <a:solidFill>
                  <a:srgbClr val="FFFFFF"/>
                </a:solidFill>
              </a:rPr>
              <a:t>1 Stunde / Woche</a:t>
            </a:r>
          </a:p>
          <a:p>
            <a:pPr marL="403225" indent="-403225"/>
            <a:r>
              <a:rPr lang="de-DE" sz="3600" dirty="0">
                <a:solidFill>
                  <a:srgbClr val="FFFFFF"/>
                </a:solidFill>
              </a:rPr>
              <a:t>2 Klassenarbeiten (wie ein Nebenfach)</a:t>
            </a:r>
          </a:p>
          <a:p>
            <a:pPr marL="403225" indent="-403225"/>
            <a:r>
              <a:rPr lang="de-DE" sz="3600" dirty="0">
                <a:solidFill>
                  <a:srgbClr val="FFFFFF"/>
                </a:solidFill>
              </a:rPr>
              <a:t>Kann nur 1x abgewählt werden (1.Halbjahr Klasse 8)</a:t>
            </a:r>
          </a:p>
          <a:p>
            <a:pPr marL="403225" indent="-403225"/>
            <a:r>
              <a:rPr lang="de-DE" sz="3600" dirty="0">
                <a:solidFill>
                  <a:srgbClr val="FFFFFF"/>
                </a:solidFill>
              </a:rPr>
              <a:t>Nicht versetzungsrelevant, wenn eine 5 im Fach </a:t>
            </a:r>
          </a:p>
        </p:txBody>
      </p:sp>
    </p:spTree>
    <p:extLst>
      <p:ext uri="{BB962C8B-B14F-4D97-AF65-F5344CB8AC3E}">
        <p14:creationId xmlns:p14="http://schemas.microsoft.com/office/powerpoint/2010/main" val="362107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obVTI">
  <a:themeElements>
    <a:clrScheme name="Blob V2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B495C2"/>
      </a:accent1>
      <a:accent2>
        <a:srgbClr val="767E37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Blob">
      <a:majorFont>
        <a:latin typeface="Rockwell Nova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2BB2869C7541245A9A57DE881F83AE4" ma:contentTypeVersion="7" ma:contentTypeDescription="Ein neues Dokument erstellen." ma:contentTypeScope="" ma:versionID="ffe685784c0d2ef4df4e92563e06fe3f">
  <xsd:schema xmlns:xsd="http://www.w3.org/2001/XMLSchema" xmlns:xs="http://www.w3.org/2001/XMLSchema" xmlns:p="http://schemas.microsoft.com/office/2006/metadata/properties" xmlns:ns2="5058684c-2a6b-40ff-a347-eed4668fe5c5" xmlns:ns3="04b654b1-a27d-417a-8397-6ff73aaeee9e" targetNamespace="http://schemas.microsoft.com/office/2006/metadata/properties" ma:root="true" ma:fieldsID="bf418777c748c3119ee012b88ea5707e" ns2:_="" ns3:_="">
    <xsd:import namespace="5058684c-2a6b-40ff-a347-eed4668fe5c5"/>
    <xsd:import namespace="04b654b1-a27d-417a-8397-6ff73aaeee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58684c-2a6b-40ff-a347-eed4668fe5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b654b1-a27d-417a-8397-6ff73aaeee9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5D825D6-3FF2-4650-8672-5CCA17BA1C65}"/>
</file>

<file path=customXml/itemProps2.xml><?xml version="1.0" encoding="utf-8"?>
<ds:datastoreItem xmlns:ds="http://schemas.openxmlformats.org/officeDocument/2006/customXml" ds:itemID="{538D8E74-6073-4AC0-A0EE-FBB53D20CD50}"/>
</file>

<file path=customXml/itemProps3.xml><?xml version="1.0" encoding="utf-8"?>
<ds:datastoreItem xmlns:ds="http://schemas.openxmlformats.org/officeDocument/2006/customXml" ds:itemID="{B00D80C3-E283-4764-BDD1-7EBAE3D7317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</Words>
  <Application>Microsoft Macintosh PowerPoint</Application>
  <PresentationFormat>Breitbild</PresentationFormat>
  <Paragraphs>38</Paragraphs>
  <Slides>8</Slides>
  <Notes>0</Notes>
  <HiddenSlides>0</HiddenSlides>
  <MMClips>4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4" baseType="lpstr">
      <vt:lpstr>Arial</vt:lpstr>
      <vt:lpstr>Avenir Next LT Pro</vt:lpstr>
      <vt:lpstr>Modern Love Caps</vt:lpstr>
      <vt:lpstr>Rockwell Nova Light</vt:lpstr>
      <vt:lpstr>The Hand Extrablack</vt:lpstr>
      <vt:lpstr>BlobVTI</vt:lpstr>
      <vt:lpstr>Das Fach Informatik</vt:lpstr>
      <vt:lpstr>Inhalte des Wahlfaches</vt:lpstr>
      <vt:lpstr>Inhalte des Wahlfaches</vt:lpstr>
      <vt:lpstr>Algorithmen  – Robotik (Kl.7-8)</vt:lpstr>
      <vt:lpstr>Algorithmen  – Programmieren einer App (Kl.9)</vt:lpstr>
      <vt:lpstr>Algorithmen  – Künstliche Intelligenz (Kl.9)</vt:lpstr>
      <vt:lpstr>Algorithmen  – Programmierung von Sensoren (Kl.10)</vt:lpstr>
      <vt:lpstr>Allgemeines zum Fach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Wahlfach Informatik</dc:title>
  <dc:creator>Meltem Özkan</dc:creator>
  <cp:lastModifiedBy>Meltem Özkan</cp:lastModifiedBy>
  <cp:revision>12</cp:revision>
  <dcterms:created xsi:type="dcterms:W3CDTF">2021-03-01T18:23:28Z</dcterms:created>
  <dcterms:modified xsi:type="dcterms:W3CDTF">2022-01-30T12:03:32Z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0x01010082BB2869C7541245A9A57DE881F83AE4</vt:lpwstr>
  </property>
</Properties>
</file>