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7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268EA-259C-49A2-8244-82AC184B404D}" v="23" dt="2022-01-31T11:51:39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93268EA-259C-49A2-8244-82AC184B404D}"/>
    <pc:docChg chg="modSld">
      <pc:chgData name="" userId="" providerId="" clId="Web-{993268EA-259C-49A2-8244-82AC184B404D}" dt="2022-01-31T11:46:35.843" v="0"/>
      <pc:docMkLst>
        <pc:docMk/>
      </pc:docMkLst>
      <pc:sldChg chg="delSp">
        <pc:chgData name="" userId="" providerId="" clId="Web-{993268EA-259C-49A2-8244-82AC184B404D}" dt="2022-01-31T11:46:35.843" v="0"/>
        <pc:sldMkLst>
          <pc:docMk/>
          <pc:sldMk cId="3744134441" sldId="256"/>
        </pc:sldMkLst>
        <pc:picChg chg="del">
          <ac:chgData name="" userId="" providerId="" clId="Web-{993268EA-259C-49A2-8244-82AC184B404D}" dt="2022-01-31T11:46:35.843" v="0"/>
          <ac:picMkLst>
            <pc:docMk/>
            <pc:sldMk cId="3744134441" sldId="256"/>
            <ac:picMk id="1028" creationId="{7CE1E50A-A3A0-4DBB-874B-0C746997985A}"/>
          </ac:picMkLst>
        </pc:picChg>
      </pc:sldChg>
    </pc:docChg>
  </pc:docChgLst>
  <pc:docChgLst>
    <pc:chgData name="Verena De Fine" userId="S::define@ghr-leonberg.de::d82d70b2-a28b-472b-abed-201254845528" providerId="AD" clId="Web-{993268EA-259C-49A2-8244-82AC184B404D}"/>
    <pc:docChg chg="addSld delSld modSld">
      <pc:chgData name="Verena De Fine" userId="S::define@ghr-leonberg.de::d82d70b2-a28b-472b-abed-201254845528" providerId="AD" clId="Web-{993268EA-259C-49A2-8244-82AC184B404D}" dt="2022-01-31T11:51:39.538" v="21" actId="1076"/>
      <pc:docMkLst>
        <pc:docMk/>
      </pc:docMkLst>
      <pc:sldChg chg="addSp delSp modSp mod setBg">
        <pc:chgData name="Verena De Fine" userId="S::define@ghr-leonberg.de::d82d70b2-a28b-472b-abed-201254845528" providerId="AD" clId="Web-{993268EA-259C-49A2-8244-82AC184B404D}" dt="2022-01-31T11:51:39.538" v="21" actId="1076"/>
        <pc:sldMkLst>
          <pc:docMk/>
          <pc:sldMk cId="3744134441" sldId="256"/>
        </pc:sldMkLst>
        <pc:spChg chg="add">
          <ac:chgData name="Verena De Fine" userId="S::define@ghr-leonberg.de::d82d70b2-a28b-472b-abed-201254845528" providerId="AD" clId="Web-{993268EA-259C-49A2-8244-82AC184B404D}" dt="2022-01-31T11:48:51.815" v="5"/>
          <ac:spMkLst>
            <pc:docMk/>
            <pc:sldMk cId="3744134441" sldId="256"/>
            <ac:spMk id="80" creationId="{AB8C311F-7253-4AED-9701-7FC0708C41C7}"/>
          </ac:spMkLst>
        </pc:spChg>
        <pc:spChg chg="add">
          <ac:chgData name="Verena De Fine" userId="S::define@ghr-leonberg.de::d82d70b2-a28b-472b-abed-201254845528" providerId="AD" clId="Web-{993268EA-259C-49A2-8244-82AC184B404D}" dt="2022-01-31T11:48:51.815" v="5"/>
          <ac:spMkLst>
            <pc:docMk/>
            <pc:sldMk cId="3744134441" sldId="256"/>
            <ac:spMk id="82" creationId="{E2384209-CB15-4CDF-9D31-C44FD9A3F20D}"/>
          </ac:spMkLst>
        </pc:spChg>
        <pc:spChg chg="add">
          <ac:chgData name="Verena De Fine" userId="S::define@ghr-leonberg.de::d82d70b2-a28b-472b-abed-201254845528" providerId="AD" clId="Web-{993268EA-259C-49A2-8244-82AC184B404D}" dt="2022-01-31T11:48:51.815" v="5"/>
          <ac:spMkLst>
            <pc:docMk/>
            <pc:sldMk cId="3744134441" sldId="256"/>
            <ac:spMk id="84" creationId="{2633B3B5-CC90-43F0-8714-D31D1F3F0209}"/>
          </ac:spMkLst>
        </pc:spChg>
        <pc:spChg chg="add">
          <ac:chgData name="Verena De Fine" userId="S::define@ghr-leonberg.de::d82d70b2-a28b-472b-abed-201254845528" providerId="AD" clId="Web-{993268EA-259C-49A2-8244-82AC184B404D}" dt="2022-01-31T11:48:51.815" v="5"/>
          <ac:spMkLst>
            <pc:docMk/>
            <pc:sldMk cId="3744134441" sldId="256"/>
            <ac:spMk id="86" creationId="{A8D57A06-A426-446D-B02C-A2DC6B62E45E}"/>
          </ac:spMkLst>
        </pc:spChg>
        <pc:spChg chg="del">
          <ac:chgData name="Verena De Fine" userId="S::define@ghr-leonberg.de::d82d70b2-a28b-472b-abed-201254845528" providerId="AD" clId="Web-{993268EA-259C-49A2-8244-82AC184B404D}" dt="2022-01-31T11:48:51.815" v="5"/>
          <ac:spMkLst>
            <pc:docMk/>
            <pc:sldMk cId="3744134441" sldId="256"/>
            <ac:spMk id="137" creationId="{A2509F26-B5DC-4BA7-B476-4CB044237A2E}"/>
          </ac:spMkLst>
        </pc:spChg>
        <pc:spChg chg="del">
          <ac:chgData name="Verena De Fine" userId="S::define@ghr-leonberg.de::d82d70b2-a28b-472b-abed-201254845528" providerId="AD" clId="Web-{993268EA-259C-49A2-8244-82AC184B404D}" dt="2022-01-31T11:48:51.815" v="5"/>
          <ac:spMkLst>
            <pc:docMk/>
            <pc:sldMk cId="3744134441" sldId="256"/>
            <ac:spMk id="139" creationId="{DB103EB1-B135-4526-B883-33228FC27FF1}"/>
          </ac:spMkLst>
        </pc:spChg>
        <pc:picChg chg="add mod">
          <ac:chgData name="Verena De Fine" userId="S::define@ghr-leonberg.de::d82d70b2-a28b-472b-abed-201254845528" providerId="AD" clId="Web-{993268EA-259C-49A2-8244-82AC184B404D}" dt="2022-01-31T11:51:28.632" v="17" actId="14100"/>
          <ac:picMkLst>
            <pc:docMk/>
            <pc:sldMk cId="3744134441" sldId="256"/>
            <ac:picMk id="2" creationId="{06B3BF0E-6418-4903-8637-B70998764F25}"/>
          </ac:picMkLst>
        </pc:picChg>
        <pc:picChg chg="add mod">
          <ac:chgData name="Verena De Fine" userId="S::define@ghr-leonberg.de::d82d70b2-a28b-472b-abed-201254845528" providerId="AD" clId="Web-{993268EA-259C-49A2-8244-82AC184B404D}" dt="2022-01-31T11:49:39.676" v="10" actId="1076"/>
          <ac:picMkLst>
            <pc:docMk/>
            <pc:sldMk cId="3744134441" sldId="256"/>
            <ac:picMk id="3" creationId="{851C7349-3027-4D75-A48B-CDF4E0ED64F4}"/>
          </ac:picMkLst>
        </pc:picChg>
        <pc:picChg chg="add mod">
          <ac:chgData name="Verena De Fine" userId="S::define@ghr-leonberg.de::d82d70b2-a28b-472b-abed-201254845528" providerId="AD" clId="Web-{993268EA-259C-49A2-8244-82AC184B404D}" dt="2022-01-31T11:50:05.348" v="13" actId="14100"/>
          <ac:picMkLst>
            <pc:docMk/>
            <pc:sldMk cId="3744134441" sldId="256"/>
            <ac:picMk id="4" creationId="{542FB1BF-E555-454C-AD17-3029D6DA7988}"/>
          </ac:picMkLst>
        </pc:picChg>
        <pc:picChg chg="add mod">
          <ac:chgData name="Verena De Fine" userId="S::define@ghr-leonberg.de::d82d70b2-a28b-472b-abed-201254845528" providerId="AD" clId="Web-{993268EA-259C-49A2-8244-82AC184B404D}" dt="2022-01-31T11:51:39.538" v="21" actId="1076"/>
          <ac:picMkLst>
            <pc:docMk/>
            <pc:sldMk cId="3744134441" sldId="256"/>
            <ac:picMk id="5" creationId="{D148DBA8-2401-4D6C-B2B3-7D5997AC60B7}"/>
          </ac:picMkLst>
        </pc:picChg>
        <pc:picChg chg="add del">
          <ac:chgData name="Verena De Fine" userId="S::define@ghr-leonberg.de::d82d70b2-a28b-472b-abed-201254845528" providerId="AD" clId="Web-{993268EA-259C-49A2-8244-82AC184B404D}" dt="2022-01-31T11:48:21.862" v="1"/>
          <ac:picMkLst>
            <pc:docMk/>
            <pc:sldMk cId="3744134441" sldId="256"/>
            <ac:picMk id="1028" creationId="{7CE1E50A-A3A0-4DBB-874B-0C746997985A}"/>
          </ac:picMkLst>
        </pc:picChg>
      </pc:sldChg>
      <pc:sldChg chg="add del replId">
        <pc:chgData name="Verena De Fine" userId="S::define@ghr-leonberg.de::d82d70b2-a28b-472b-abed-201254845528" providerId="AD" clId="Web-{993268EA-259C-49A2-8244-82AC184B404D}" dt="2022-01-31T11:48:40.128" v="3"/>
        <pc:sldMkLst>
          <pc:docMk/>
          <pc:sldMk cId="4118110659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B4B57-7DBA-4888-96E4-35C628F9E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2FE606-7CB5-4499-8B33-11F7776B3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B47036-962E-4F28-B84B-D5B6C1DC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2B68C7-238F-4583-863D-900F6B1A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FEADF6-6634-45B8-8A34-47F1E66D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849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74B4E-E7E9-454E-B54C-D16B61A0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E0CD1E-68E1-4B41-930E-0EC1B7544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1E0BC-E955-4641-B33A-E2C82E13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F020EA-937B-496F-B748-997A7228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158175-E520-4A69-83E8-76B21DA6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829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F597075-F569-4C63-AAE7-C4285AB88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83E7A8-4548-4E0D-A863-67F3E39C0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DF79D2-2102-4FC1-A1D4-BAF4ED6B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7F505F-B015-4D4E-845A-1AB170D7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08A31C-FFDF-45F4-B96A-E8DCB6B8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275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F94C7-865A-4943-9224-A8D3B1C3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73B322-C39B-4CF6-9314-81D59A0A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901333-30B3-4C86-9D90-BEF8DBC0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B0F89C-DD9C-4A75-B32C-08088288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E471E-E370-4BE2-9DEE-D4C1AAEA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0448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A8EC2-1CBF-4E73-BE25-018BBEF5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DA270A-41E4-4AF2-A672-A4307B3C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EFE44F-5EF3-493F-AB5C-27F6346F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4314C1-4204-4B38-A8C0-8AA7C2A6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6C527F-5B38-4240-A06F-BC8412EC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92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BD9C7-2996-4524-AB78-09E85F99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B756AF-0D3D-4103-926E-F5E8A7C98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3AFABC-CC85-4124-ABAF-A30B42A7A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C111D7-14CD-47E1-ABED-64611D02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969B87-08AF-47A7-9B82-2325D3E4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9C4AEC-84C9-46A0-A564-06EA8655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0986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665EC-47A9-4309-9A8B-4751F90F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E5ADCD-5183-4694-93BE-EC6AA154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38AC7B-05F2-422F-86AD-C5D2D6639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C0DAADF-9BD5-4771-8600-1EFEFD53D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0FDE16-6768-4ECC-83F7-B7D78D9F5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AEA8CA8-BCFA-4D16-86EA-102A5C04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FE9949-08CB-4207-B37D-02A74EF3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CB30AC-7036-4F33-9AB8-900C468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0429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36203-A5EC-4083-B893-DE2B0F16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4153BE-AB24-4EBB-BF23-627EEF3E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905893-F535-4D95-AE26-7FDD4D8A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9B415E-2F5E-4521-A386-F1DF6CB2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899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B62592-A85C-4DA8-A4E5-3FFB7663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6DBD7F-98A8-4091-AF03-7EC97E39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78D108-5912-43AA-963D-EE2DEE52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6397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4F64F-CF63-4F63-A31F-7627E309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ED0AC-3DA6-4C2D-B708-997C84FC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171744-044E-429D-A893-62C6EDBE4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57F982-CD51-4E94-88D1-B38896CF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87107E-A5FD-4809-AA5C-B9C74296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28E78D-EA6B-4AD4-AA4A-4048309B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7233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9038A-B62A-4CD7-8EAE-0A42426B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63DC63A-4F5A-453A-862F-7BE940061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264FD9-838C-4D92-88F9-6107F662F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6698CD-5CE9-41EC-976D-F4D7FA07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43D3E8-C7AF-4745-837C-C024C3E2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82FB34-2CC5-4B67-8E0A-5695F4E9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4131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403FC7-62B1-49C2-8238-556E460B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45EB96-B39C-4E75-8612-B3492FA1B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2D89EE-6DB6-45ED-A7C9-915F2DA7F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47C4-DE52-4DE8-A563-098B65239596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8CBFBE-F142-4F3A-BBDA-8AC98506E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AE584D-F987-402E-915D-DE61F85D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F306-0C4A-4866-A2DE-51BCF8852F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4a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audio" Target="../media/media2.m4a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2" descr="Ein Bild, das Person enthält.&#10;&#10;Beschreibung automatisch generiert.">
            <a:extLst>
              <a:ext uri="{FF2B5EF4-FFF2-40B4-BE49-F238E27FC236}">
                <a16:creationId xmlns:a16="http://schemas.microsoft.com/office/drawing/2014/main" id="{06B3BF0E-6418-4903-8637-B70998764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41" b="9090"/>
          <a:stretch/>
        </p:blipFill>
        <p:spPr>
          <a:xfrm>
            <a:off x="313427" y="457200"/>
            <a:ext cx="11579524" cy="5943600"/>
          </a:xfrm>
          <a:prstGeom prst="rect">
            <a:avLst/>
          </a:prstGeom>
        </p:spPr>
      </p:pic>
      <p:pic>
        <p:nvPicPr>
          <p:cNvPr id="3" name="Grafik 3">
            <a:extLst>
              <a:ext uri="{FF2B5EF4-FFF2-40B4-BE49-F238E27FC236}">
                <a16:creationId xmlns:a16="http://schemas.microsoft.com/office/drawing/2014/main" id="{851C7349-3027-4D75-A48B-CDF4E0ED6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47" y="4468483"/>
            <a:ext cx="4799162" cy="2392392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542FB1BF-E555-454C-AD17-3029D6DA7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75" y="5015541"/>
            <a:ext cx="2038710" cy="1183257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D148DBA8-2401-4D6C-B2B3-7D5997AC6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418" y="622763"/>
            <a:ext cx="2254371" cy="11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3444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äuser, Heimat, Straße, Gebäude, Nachbarschaft">
            <a:extLst>
              <a:ext uri="{FF2B5EF4-FFF2-40B4-BE49-F238E27FC236}">
                <a16:creationId xmlns:a16="http://schemas.microsoft.com/office/drawing/2014/main" id="{E2C4FFA7-3219-4342-A99A-ED6965E0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8" name="Picture 10" descr="Kinder, Studenten, Schule, Bildung, Klassenzimmer">
            <a:extLst>
              <a:ext uri="{FF2B5EF4-FFF2-40B4-BE49-F238E27FC236}">
                <a16:creationId xmlns:a16="http://schemas.microsoft.com/office/drawing/2014/main" id="{3A027F64-EF4C-499E-ADB7-B7206E520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3" b="12980"/>
          <a:stretch/>
        </p:blipFill>
        <p:spPr bwMode="auto">
          <a:xfrm>
            <a:off x="2064483" y="4350579"/>
            <a:ext cx="1260572" cy="23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inder, Studenten, Schule, Bildung, Klassenzimmer">
            <a:extLst>
              <a:ext uri="{FF2B5EF4-FFF2-40B4-BE49-F238E27FC236}">
                <a16:creationId xmlns:a16="http://schemas.microsoft.com/office/drawing/2014/main" id="{C36BDF7C-3B7A-4F09-96C6-E879E88A2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27083"/>
          <a:stretch/>
        </p:blipFill>
        <p:spPr bwMode="auto">
          <a:xfrm>
            <a:off x="8261383" y="4591061"/>
            <a:ext cx="1394482" cy="21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rechblase, Ballon, Blase, Rede, Sich Unterhalten">
            <a:extLst>
              <a:ext uri="{FF2B5EF4-FFF2-40B4-BE49-F238E27FC236}">
                <a16:creationId xmlns:a16="http://schemas.microsoft.com/office/drawing/2014/main" id="{C21ADF17-2AE1-4C10-A893-6A12A4DD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7642" y="3346101"/>
            <a:ext cx="2207593" cy="19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rechblase, Ballon, Blase, Rede, Sich Unterhalten">
            <a:extLst>
              <a:ext uri="{FF2B5EF4-FFF2-40B4-BE49-F238E27FC236}">
                <a16:creationId xmlns:a16="http://schemas.microsoft.com/office/drawing/2014/main" id="{D5B1547E-45DE-4982-BBA8-3677A44B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8" y="2262910"/>
            <a:ext cx="3534273" cy="28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C7AF5B9-1A28-4687-A6E2-DCBF7EF2920D}"/>
              </a:ext>
            </a:extLst>
          </p:cNvPr>
          <p:cNvSpPr txBox="1"/>
          <p:nvPr/>
        </p:nvSpPr>
        <p:spPr>
          <a:xfrm>
            <a:off x="3198717" y="2429582"/>
            <a:ext cx="3014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Hi Tina. Heute war ein cooler Tag an der GHR.  Es kam eine englische Theatergruppe an die Schule. Englisch ist einfach mein Lieblingsfach. Was ist eigentlich dein Lieblingsfach?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8557791-2FE7-4534-A331-360FCA9DD80C}"/>
              </a:ext>
            </a:extLst>
          </p:cNvPr>
          <p:cNvSpPr txBox="1"/>
          <p:nvPr/>
        </p:nvSpPr>
        <p:spPr>
          <a:xfrm>
            <a:off x="6683766" y="3532574"/>
            <a:ext cx="1813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Mein Lieblingsfach ist auch Englisch.</a:t>
            </a:r>
          </a:p>
        </p:txBody>
      </p:sp>
    </p:spTree>
    <p:extLst>
      <p:ext uri="{BB962C8B-B14F-4D97-AF65-F5344CB8AC3E}">
        <p14:creationId xmlns:p14="http://schemas.microsoft.com/office/powerpoint/2010/main" val="362703728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äuser, Heimat, Straße, Gebäude, Nachbarschaft">
            <a:extLst>
              <a:ext uri="{FF2B5EF4-FFF2-40B4-BE49-F238E27FC236}">
                <a16:creationId xmlns:a16="http://schemas.microsoft.com/office/drawing/2014/main" id="{E2C4FFA7-3219-4342-A99A-ED6965E0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8" name="Picture 10" descr="Kinder, Studenten, Schule, Bildung, Klassenzimmer">
            <a:extLst>
              <a:ext uri="{FF2B5EF4-FFF2-40B4-BE49-F238E27FC236}">
                <a16:creationId xmlns:a16="http://schemas.microsoft.com/office/drawing/2014/main" id="{3A027F64-EF4C-499E-ADB7-B7206E520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3" b="12980"/>
          <a:stretch/>
        </p:blipFill>
        <p:spPr bwMode="auto">
          <a:xfrm>
            <a:off x="7038723" y="4364416"/>
            <a:ext cx="1260572" cy="23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inder, Studenten, Schule, Bildung, Klassenzimmer">
            <a:extLst>
              <a:ext uri="{FF2B5EF4-FFF2-40B4-BE49-F238E27FC236}">
                <a16:creationId xmlns:a16="http://schemas.microsoft.com/office/drawing/2014/main" id="{C36BDF7C-3B7A-4F09-96C6-E879E88A2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27083"/>
          <a:stretch/>
        </p:blipFill>
        <p:spPr bwMode="auto">
          <a:xfrm flipH="1">
            <a:off x="4804612" y="4522993"/>
            <a:ext cx="1394482" cy="21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rechblase, Ballon, Blase, Rede, Sich Unterhalten">
            <a:extLst>
              <a:ext uri="{FF2B5EF4-FFF2-40B4-BE49-F238E27FC236}">
                <a16:creationId xmlns:a16="http://schemas.microsoft.com/office/drawing/2014/main" id="{C21ADF17-2AE1-4C10-A893-6A12A4DD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9182" y="2229830"/>
            <a:ext cx="3442366" cy="27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rechblase, Ballon, Blase, Rede, Sich Unterhalten">
            <a:extLst>
              <a:ext uri="{FF2B5EF4-FFF2-40B4-BE49-F238E27FC236}">
                <a16:creationId xmlns:a16="http://schemas.microsoft.com/office/drawing/2014/main" id="{D5B1547E-45DE-4982-BBA8-3677A44B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64" y="2739156"/>
            <a:ext cx="2283683" cy="20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C7AF5B9-1A28-4687-A6E2-DCBF7EF2920D}"/>
              </a:ext>
            </a:extLst>
          </p:cNvPr>
          <p:cNvSpPr txBox="1"/>
          <p:nvPr/>
        </p:nvSpPr>
        <p:spPr>
          <a:xfrm>
            <a:off x="7586473" y="2828835"/>
            <a:ext cx="170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Ja, das ist ziemlich cool! Warst du schon mal in England?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E4696F-C294-43EA-8DF2-DA798AED8DE9}"/>
              </a:ext>
            </a:extLst>
          </p:cNvPr>
          <p:cNvSpPr txBox="1"/>
          <p:nvPr/>
        </p:nvSpPr>
        <p:spPr>
          <a:xfrm>
            <a:off x="2742634" y="2333428"/>
            <a:ext cx="3024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Ich finde die Sprache so toll!</a:t>
            </a:r>
          </a:p>
          <a:p>
            <a:pPr algn="ctr"/>
            <a:r>
              <a:rPr lang="de-DE" dirty="0"/>
              <a:t>Ganz viele Menschen auf der Welt sprechen Englisch, also kann ich mich mit vielen Menschen auf der ganzen Welt unterhalten.</a:t>
            </a:r>
          </a:p>
        </p:txBody>
      </p:sp>
    </p:spTree>
    <p:extLst>
      <p:ext uri="{BB962C8B-B14F-4D97-AF65-F5344CB8AC3E}">
        <p14:creationId xmlns:p14="http://schemas.microsoft.com/office/powerpoint/2010/main" val="152359774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äuser, Heimat, Straße, Gebäude, Nachbarschaft">
            <a:extLst>
              <a:ext uri="{FF2B5EF4-FFF2-40B4-BE49-F238E27FC236}">
                <a16:creationId xmlns:a16="http://schemas.microsoft.com/office/drawing/2014/main" id="{E2C4FFA7-3219-4342-A99A-ED6965E0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8" name="Picture 10" descr="Kinder, Studenten, Schule, Bildung, Klassenzimmer">
            <a:extLst>
              <a:ext uri="{FF2B5EF4-FFF2-40B4-BE49-F238E27FC236}">
                <a16:creationId xmlns:a16="http://schemas.microsoft.com/office/drawing/2014/main" id="{3A027F64-EF4C-499E-ADB7-B7206E520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3" b="12980"/>
          <a:stretch/>
        </p:blipFill>
        <p:spPr bwMode="auto">
          <a:xfrm>
            <a:off x="7038723" y="4364416"/>
            <a:ext cx="1260572" cy="23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inder, Studenten, Schule, Bildung, Klassenzimmer">
            <a:extLst>
              <a:ext uri="{FF2B5EF4-FFF2-40B4-BE49-F238E27FC236}">
                <a16:creationId xmlns:a16="http://schemas.microsoft.com/office/drawing/2014/main" id="{C36BDF7C-3B7A-4F09-96C6-E879E88A2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27083"/>
          <a:stretch/>
        </p:blipFill>
        <p:spPr bwMode="auto">
          <a:xfrm flipH="1">
            <a:off x="4804612" y="4522993"/>
            <a:ext cx="1394482" cy="21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rechblase, Ballon, Blase, Rede, Sich Unterhalten">
            <a:extLst>
              <a:ext uri="{FF2B5EF4-FFF2-40B4-BE49-F238E27FC236}">
                <a16:creationId xmlns:a16="http://schemas.microsoft.com/office/drawing/2014/main" id="{C21ADF17-2AE1-4C10-A893-6A12A4DD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9182" y="2229830"/>
            <a:ext cx="3442366" cy="27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rechblase, Ballon, Blase, Rede, Sich Unterhalten">
            <a:extLst>
              <a:ext uri="{FF2B5EF4-FFF2-40B4-BE49-F238E27FC236}">
                <a16:creationId xmlns:a16="http://schemas.microsoft.com/office/drawing/2014/main" id="{D5B1547E-45DE-4982-BBA8-3677A44B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64" y="2739156"/>
            <a:ext cx="2283683" cy="20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C7AF5B9-1A28-4687-A6E2-DCBF7EF2920D}"/>
              </a:ext>
            </a:extLst>
          </p:cNvPr>
          <p:cNvSpPr txBox="1"/>
          <p:nvPr/>
        </p:nvSpPr>
        <p:spPr>
          <a:xfrm>
            <a:off x="7586473" y="3117919"/>
            <a:ext cx="170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Wow, echt?</a:t>
            </a:r>
          </a:p>
          <a:p>
            <a:pPr algn="just"/>
            <a:r>
              <a:rPr lang="de-DE" dirty="0"/>
              <a:t> Das ist ja cool!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E4696F-C294-43EA-8DF2-DA798AED8DE9}"/>
              </a:ext>
            </a:extLst>
          </p:cNvPr>
          <p:cNvSpPr txBox="1"/>
          <p:nvPr/>
        </p:nvSpPr>
        <p:spPr>
          <a:xfrm>
            <a:off x="2742634" y="2333428"/>
            <a:ext cx="3024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Noch nicht, aber an der GHR gibt es ab Klasse 7 eine Englandfahrt. Dann kann ich endlich London sehen, bei einer Gastfamilie wohnen und Englisch sprechen.</a:t>
            </a:r>
          </a:p>
        </p:txBody>
      </p:sp>
    </p:spTree>
    <p:extLst>
      <p:ext uri="{BB962C8B-B14F-4D97-AF65-F5344CB8AC3E}">
        <p14:creationId xmlns:p14="http://schemas.microsoft.com/office/powerpoint/2010/main" val="407336808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äuser, Heimat, Straße, Gebäude, Nachbarschaft">
            <a:extLst>
              <a:ext uri="{FF2B5EF4-FFF2-40B4-BE49-F238E27FC236}">
                <a16:creationId xmlns:a16="http://schemas.microsoft.com/office/drawing/2014/main" id="{E2C4FFA7-3219-4342-A99A-ED6965E0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-94119"/>
            <a:ext cx="12256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8" name="Picture 10" descr="Kinder, Studenten, Schule, Bildung, Klassenzimmer">
            <a:extLst>
              <a:ext uri="{FF2B5EF4-FFF2-40B4-BE49-F238E27FC236}">
                <a16:creationId xmlns:a16="http://schemas.microsoft.com/office/drawing/2014/main" id="{3A027F64-EF4C-499E-ADB7-B7206E520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3" b="12980"/>
          <a:stretch/>
        </p:blipFill>
        <p:spPr bwMode="auto">
          <a:xfrm>
            <a:off x="7038723" y="4364416"/>
            <a:ext cx="1260572" cy="23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inder, Studenten, Schule, Bildung, Klassenzimmer">
            <a:extLst>
              <a:ext uri="{FF2B5EF4-FFF2-40B4-BE49-F238E27FC236}">
                <a16:creationId xmlns:a16="http://schemas.microsoft.com/office/drawing/2014/main" id="{C36BDF7C-3B7A-4F09-96C6-E879E88A2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27083"/>
          <a:stretch/>
        </p:blipFill>
        <p:spPr bwMode="auto">
          <a:xfrm flipH="1">
            <a:off x="4804612" y="4522993"/>
            <a:ext cx="1394482" cy="21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rechblase, Ballon, Blase, Rede, Sich Unterhalten">
            <a:extLst>
              <a:ext uri="{FF2B5EF4-FFF2-40B4-BE49-F238E27FC236}">
                <a16:creationId xmlns:a16="http://schemas.microsoft.com/office/drawing/2014/main" id="{C21ADF17-2AE1-4C10-A893-6A12A4DD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9182" y="2229830"/>
            <a:ext cx="3442366" cy="27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rechblase, Ballon, Blase, Rede, Sich Unterhalten">
            <a:extLst>
              <a:ext uri="{FF2B5EF4-FFF2-40B4-BE49-F238E27FC236}">
                <a16:creationId xmlns:a16="http://schemas.microsoft.com/office/drawing/2014/main" id="{D5B1547E-45DE-4982-BBA8-3677A44B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64" y="3000375"/>
            <a:ext cx="2283683" cy="17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C7AF5B9-1A28-4687-A6E2-DCBF7EF2920D}"/>
              </a:ext>
            </a:extLst>
          </p:cNvPr>
          <p:cNvSpPr txBox="1"/>
          <p:nvPr/>
        </p:nvSpPr>
        <p:spPr>
          <a:xfrm>
            <a:off x="7586473" y="3402667"/>
            <a:ext cx="170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Zeig mal!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E4696F-C294-43EA-8DF2-DA798AED8DE9}"/>
              </a:ext>
            </a:extLst>
          </p:cNvPr>
          <p:cNvSpPr txBox="1"/>
          <p:nvPr/>
        </p:nvSpPr>
        <p:spPr>
          <a:xfrm>
            <a:off x="2744111" y="2571670"/>
            <a:ext cx="302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Schau, mein Bruder war bei der Englandfahrt dabei. </a:t>
            </a:r>
          </a:p>
          <a:p>
            <a:pPr algn="ctr"/>
            <a:r>
              <a:rPr lang="de-DE" dirty="0"/>
              <a:t>Er hat mir dieses coole Video geschickt.</a:t>
            </a:r>
          </a:p>
        </p:txBody>
      </p:sp>
    </p:spTree>
    <p:extLst>
      <p:ext uri="{BB962C8B-B14F-4D97-AF65-F5344CB8AC3E}">
        <p14:creationId xmlns:p14="http://schemas.microsoft.com/office/powerpoint/2010/main" val="278507346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Häuser, Heimat, Straße, Gebäude, Nachbarschaft">
            <a:extLst>
              <a:ext uri="{FF2B5EF4-FFF2-40B4-BE49-F238E27FC236}">
                <a16:creationId xmlns:a16="http://schemas.microsoft.com/office/drawing/2014/main" id="{59242EE1-FBB7-4B6C-911D-D53AA991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84" name="Picture 12" descr="Prägen, Hand, Mensch, Nägel, Schattiert 3D">
            <a:extLst>
              <a:ext uri="{FF2B5EF4-FFF2-40B4-BE49-F238E27FC236}">
                <a16:creationId xmlns:a16="http://schemas.microsoft.com/office/drawing/2014/main" id="{10EF74F9-AC03-44CA-ACB1-8ED29859C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9" b="33683"/>
          <a:stretch/>
        </p:blipFill>
        <p:spPr bwMode="auto">
          <a:xfrm>
            <a:off x="4638674" y="714899"/>
            <a:ext cx="6200775" cy="61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phone, Mobiltelefon, Telefon, Handy, Elektronik">
            <a:extLst>
              <a:ext uri="{FF2B5EF4-FFF2-40B4-BE49-F238E27FC236}">
                <a16:creationId xmlns:a16="http://schemas.microsoft.com/office/drawing/2014/main" id="{776F1053-49BD-4302-98F5-6B8BB092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3850" y="718687"/>
            <a:ext cx="4170073" cy="749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ondon - 21439">
            <a:hlinkClick r:id="" action="ppaction://media"/>
            <a:extLst>
              <a:ext uri="{FF2B5EF4-FFF2-40B4-BE49-F238E27FC236}">
                <a16:creationId xmlns:a16="http://schemas.microsoft.com/office/drawing/2014/main" id="{37264CD8-F952-409A-8B4D-14E7068BBF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22876" y="2792746"/>
            <a:ext cx="5392535" cy="3375068"/>
          </a:xfrm>
          <a:prstGeom prst="rect">
            <a:avLst/>
          </a:prstGeom>
        </p:spPr>
      </p:pic>
      <p:pic>
        <p:nvPicPr>
          <p:cNvPr id="7" name="Mik">
            <a:hlinkClick r:id="" action="ppaction://media"/>
            <a:extLst>
              <a:ext uri="{FF2B5EF4-FFF2-40B4-BE49-F238E27FC236}">
                <a16:creationId xmlns:a16="http://schemas.microsoft.com/office/drawing/2014/main" id="{19AD2081-20E7-48D7-87F1-A5667D5CA4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7456" y="2941637"/>
            <a:ext cx="487363" cy="487363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367919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äuser, Heimat, Straße, Gebäude, Nachbarschaft">
            <a:extLst>
              <a:ext uri="{FF2B5EF4-FFF2-40B4-BE49-F238E27FC236}">
                <a16:creationId xmlns:a16="http://schemas.microsoft.com/office/drawing/2014/main" id="{E2C4FFA7-3219-4342-A99A-ED6965E0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-94119"/>
            <a:ext cx="12256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8" name="Picture 10" descr="Kinder, Studenten, Schule, Bildung, Klassenzimmer">
            <a:extLst>
              <a:ext uri="{FF2B5EF4-FFF2-40B4-BE49-F238E27FC236}">
                <a16:creationId xmlns:a16="http://schemas.microsoft.com/office/drawing/2014/main" id="{3A027F64-EF4C-499E-ADB7-B7206E520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3" b="12980"/>
          <a:stretch/>
        </p:blipFill>
        <p:spPr bwMode="auto">
          <a:xfrm>
            <a:off x="6549693" y="4291268"/>
            <a:ext cx="1260572" cy="23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inder, Studenten, Schule, Bildung, Klassenzimmer">
            <a:extLst>
              <a:ext uri="{FF2B5EF4-FFF2-40B4-BE49-F238E27FC236}">
                <a16:creationId xmlns:a16="http://schemas.microsoft.com/office/drawing/2014/main" id="{C36BDF7C-3B7A-4F09-96C6-E879E88A2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27083"/>
          <a:stretch/>
        </p:blipFill>
        <p:spPr bwMode="auto">
          <a:xfrm flipH="1">
            <a:off x="4804612" y="4522993"/>
            <a:ext cx="1394482" cy="21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rechblase, Ballon, Blase, Rede, Sich Unterhalten">
            <a:extLst>
              <a:ext uri="{FF2B5EF4-FFF2-40B4-BE49-F238E27FC236}">
                <a16:creationId xmlns:a16="http://schemas.microsoft.com/office/drawing/2014/main" id="{C21ADF17-2AE1-4C10-A893-6A12A4DD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9182" y="3639126"/>
            <a:ext cx="3442366" cy="13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rechblase, Ballon, Blase, Rede, Sich Unterhalten">
            <a:extLst>
              <a:ext uri="{FF2B5EF4-FFF2-40B4-BE49-F238E27FC236}">
                <a16:creationId xmlns:a16="http://schemas.microsoft.com/office/drawing/2014/main" id="{D5B1547E-45DE-4982-BBA8-3677A44B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38" y="2099397"/>
            <a:ext cx="3937397" cy="26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C7AF5B9-1A28-4687-A6E2-DCBF7EF2920D}"/>
              </a:ext>
            </a:extLst>
          </p:cNvPr>
          <p:cNvSpPr txBox="1"/>
          <p:nvPr/>
        </p:nvSpPr>
        <p:spPr>
          <a:xfrm>
            <a:off x="7041243" y="2285990"/>
            <a:ext cx="3244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Ja, ich freue mich auch noch auf den Christmas Movie </a:t>
            </a:r>
            <a:r>
              <a:rPr lang="de-DE" dirty="0" err="1"/>
              <a:t>Afternoon</a:t>
            </a:r>
            <a:r>
              <a:rPr lang="de-DE" dirty="0"/>
              <a:t>. Da können wir einen lustigen Weihnachtsfilm auf Englisch anschauen und sogar Popcorn essen.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E4696F-C294-43EA-8DF2-DA798AED8DE9}"/>
              </a:ext>
            </a:extLst>
          </p:cNvPr>
          <p:cNvSpPr txBox="1"/>
          <p:nvPr/>
        </p:nvSpPr>
        <p:spPr>
          <a:xfrm>
            <a:off x="2708256" y="3782543"/>
            <a:ext cx="302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Also ich freue mich auf die Englandfahrt!</a:t>
            </a:r>
          </a:p>
        </p:txBody>
      </p:sp>
    </p:spTree>
    <p:extLst>
      <p:ext uri="{BB962C8B-B14F-4D97-AF65-F5344CB8AC3E}">
        <p14:creationId xmlns:p14="http://schemas.microsoft.com/office/powerpoint/2010/main" val="10096530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Häuser, Heimat, Straße, Gebäude, Nachbarschaft">
            <a:extLst>
              <a:ext uri="{FF2B5EF4-FFF2-40B4-BE49-F238E27FC236}">
                <a16:creationId xmlns:a16="http://schemas.microsoft.com/office/drawing/2014/main" id="{59242EE1-FBB7-4B6C-911D-D53AA991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12" descr="Prägen, Hand, Mensch, Nägel, Schattiert 3D">
            <a:extLst>
              <a:ext uri="{FF2B5EF4-FFF2-40B4-BE49-F238E27FC236}">
                <a16:creationId xmlns:a16="http://schemas.microsoft.com/office/drawing/2014/main" id="{B411B1F0-0F1F-4A28-8836-D35EFE73A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9" b="33683"/>
          <a:stretch/>
        </p:blipFill>
        <p:spPr bwMode="auto">
          <a:xfrm>
            <a:off x="4085505" y="-748144"/>
            <a:ext cx="6200775" cy="6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phone, Mobiltelefon, Telefon, Handy, Elektronik">
            <a:extLst>
              <a:ext uri="{FF2B5EF4-FFF2-40B4-BE49-F238E27FC236}">
                <a16:creationId xmlns:a16="http://schemas.microsoft.com/office/drawing/2014/main" id="{5D7EE7C5-B8B7-4A6E-A086-9CAAB07C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54" y="990600"/>
            <a:ext cx="37909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hatsapp, Chat, Smartphone, Internet, Nachricht">
            <a:extLst>
              <a:ext uri="{FF2B5EF4-FFF2-40B4-BE49-F238E27FC236}">
                <a16:creationId xmlns:a16="http://schemas.microsoft.com/office/drawing/2014/main" id="{94C46E38-0D85-41E8-A8B1-A18A19F33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b="7129"/>
          <a:stretch/>
        </p:blipFill>
        <p:spPr bwMode="auto">
          <a:xfrm>
            <a:off x="5231103" y="1816893"/>
            <a:ext cx="3148968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prechblase, Ballon, Blase, Rede, Sich Unterhalten">
            <a:extLst>
              <a:ext uri="{FF2B5EF4-FFF2-40B4-BE49-F238E27FC236}">
                <a16:creationId xmlns:a16="http://schemas.microsoft.com/office/drawing/2014/main" id="{C8E425A7-F94A-4594-9797-59AE35AB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31" y="2632364"/>
            <a:ext cx="3937397" cy="29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1C0C3CF-295F-4451-B1AB-D581EE8492FD}"/>
              </a:ext>
            </a:extLst>
          </p:cNvPr>
          <p:cNvSpPr txBox="1"/>
          <p:nvPr/>
        </p:nvSpPr>
        <p:spPr>
          <a:xfrm>
            <a:off x="1816493" y="2961810"/>
            <a:ext cx="2992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Meine</a:t>
            </a:r>
            <a:r>
              <a:rPr lang="en-US" dirty="0"/>
              <a:t> </a:t>
            </a:r>
            <a:r>
              <a:rPr lang="en-US" dirty="0" err="1"/>
              <a:t>Schwester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an der GHR. Sie hat mir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und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Sprachnachricht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Christmas Movie Afternoon </a:t>
            </a:r>
            <a:r>
              <a:rPr lang="en-US" dirty="0" err="1"/>
              <a:t>geschickt</a:t>
            </a:r>
            <a:r>
              <a:rPr lang="en-US" dirty="0"/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955AD4-9BFA-44D8-ADF7-D64128A0F2E8}"/>
              </a:ext>
            </a:extLst>
          </p:cNvPr>
          <p:cNvSpPr txBox="1"/>
          <p:nvPr/>
        </p:nvSpPr>
        <p:spPr>
          <a:xfrm>
            <a:off x="5935042" y="1881548"/>
            <a:ext cx="9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Schwesterherz</a:t>
            </a:r>
            <a:endParaRPr lang="en-US" sz="1000" b="1" dirty="0"/>
          </a:p>
        </p:txBody>
      </p:sp>
      <p:pic>
        <p:nvPicPr>
          <p:cNvPr id="1026" name="Picture 2" descr="Theater, Spielen, Kino, Film, Show, Schauspiel, Paar">
            <a:extLst>
              <a:ext uri="{FF2B5EF4-FFF2-40B4-BE49-F238E27FC236}">
                <a16:creationId xmlns:a16="http://schemas.microsoft.com/office/drawing/2014/main" id="{B9D0483C-B0F1-4E91-9F46-E60C4E52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03" y="2272828"/>
            <a:ext cx="3148968" cy="27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ihnachten, Komische Charaktere, Dekorationen, Ferien">
            <a:extLst>
              <a:ext uri="{FF2B5EF4-FFF2-40B4-BE49-F238E27FC236}">
                <a16:creationId xmlns:a16="http://schemas.microsoft.com/office/drawing/2014/main" id="{C13308FC-DB89-44A3-BEA4-1D547389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30" y="2954062"/>
            <a:ext cx="1377054" cy="91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">
            <a:hlinkClick r:id="" action="ppaction://media"/>
            <a:extLst>
              <a:ext uri="{FF2B5EF4-FFF2-40B4-BE49-F238E27FC236}">
                <a16:creationId xmlns:a16="http://schemas.microsoft.com/office/drawing/2014/main" id="{E137C1CE-70ED-4D13-A09D-DEE9EA929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10483" y="5140032"/>
            <a:ext cx="487363" cy="487363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3062527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äuser, Heimat, Straße, Gebäude, Nachbarschaft">
            <a:extLst>
              <a:ext uri="{FF2B5EF4-FFF2-40B4-BE49-F238E27FC236}">
                <a16:creationId xmlns:a16="http://schemas.microsoft.com/office/drawing/2014/main" id="{E2C4FFA7-3219-4342-A99A-ED6965E0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-146522"/>
            <a:ext cx="12256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8" name="Picture 10" descr="Kinder, Studenten, Schule, Bildung, Klassenzimmer">
            <a:extLst>
              <a:ext uri="{FF2B5EF4-FFF2-40B4-BE49-F238E27FC236}">
                <a16:creationId xmlns:a16="http://schemas.microsoft.com/office/drawing/2014/main" id="{3A027F64-EF4C-499E-ADB7-B7206E520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3" b="12980"/>
          <a:stretch/>
        </p:blipFill>
        <p:spPr bwMode="auto">
          <a:xfrm>
            <a:off x="6549693" y="4291268"/>
            <a:ext cx="1260572" cy="23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inder, Studenten, Schule, Bildung, Klassenzimmer">
            <a:extLst>
              <a:ext uri="{FF2B5EF4-FFF2-40B4-BE49-F238E27FC236}">
                <a16:creationId xmlns:a16="http://schemas.microsoft.com/office/drawing/2014/main" id="{C36BDF7C-3B7A-4F09-96C6-E879E88A2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27083"/>
          <a:stretch/>
        </p:blipFill>
        <p:spPr bwMode="auto">
          <a:xfrm flipH="1">
            <a:off x="4804612" y="4522993"/>
            <a:ext cx="1394482" cy="21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rechblase, Ballon, Blase, Rede, Sich Unterhalten">
            <a:extLst>
              <a:ext uri="{FF2B5EF4-FFF2-40B4-BE49-F238E27FC236}">
                <a16:creationId xmlns:a16="http://schemas.microsoft.com/office/drawing/2014/main" id="{C21ADF17-2AE1-4C10-A893-6A12A4DD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9182" y="3148256"/>
            <a:ext cx="3442366" cy="179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rechblase, Ballon, Blase, Rede, Sich Unterhalten">
            <a:extLst>
              <a:ext uri="{FF2B5EF4-FFF2-40B4-BE49-F238E27FC236}">
                <a16:creationId xmlns:a16="http://schemas.microsoft.com/office/drawing/2014/main" id="{D5B1547E-45DE-4982-BBA8-3677A44B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38" y="3148255"/>
            <a:ext cx="2384387" cy="16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8E4696F-C294-43EA-8DF2-DA798AED8DE9}"/>
              </a:ext>
            </a:extLst>
          </p:cNvPr>
          <p:cNvSpPr txBox="1"/>
          <p:nvPr/>
        </p:nvSpPr>
        <p:spPr>
          <a:xfrm>
            <a:off x="2782418" y="3217604"/>
            <a:ext cx="302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Das ist ja toll! </a:t>
            </a:r>
          </a:p>
          <a:p>
            <a:pPr algn="ctr"/>
            <a:r>
              <a:rPr lang="de-DE" dirty="0"/>
              <a:t>English </a:t>
            </a:r>
            <a:r>
              <a:rPr lang="de-DE" dirty="0" err="1"/>
              <a:t>is</a:t>
            </a:r>
            <a:r>
              <a:rPr lang="de-DE" dirty="0"/>
              <a:t> so cool! Wir sehen uns Morgen.</a:t>
            </a:r>
          </a:p>
          <a:p>
            <a:pPr algn="ctr"/>
            <a:r>
              <a:rPr lang="de-DE" dirty="0"/>
              <a:t>Bye Tom.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A98E1A-BFDC-4413-9878-53203A1A3987}"/>
              </a:ext>
            </a:extLst>
          </p:cNvPr>
          <p:cNvSpPr txBox="1"/>
          <p:nvPr/>
        </p:nvSpPr>
        <p:spPr>
          <a:xfrm>
            <a:off x="6487322" y="3535096"/>
            <a:ext cx="302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Bye Tina! </a:t>
            </a:r>
          </a:p>
        </p:txBody>
      </p:sp>
    </p:spTree>
    <p:extLst>
      <p:ext uri="{BB962C8B-B14F-4D97-AF65-F5344CB8AC3E}">
        <p14:creationId xmlns:p14="http://schemas.microsoft.com/office/powerpoint/2010/main" val="381437632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BB2869C7541245A9A57DE881F83AE4" ma:contentTypeVersion="7" ma:contentTypeDescription="Ein neues Dokument erstellen." ma:contentTypeScope="" ma:versionID="ffe685784c0d2ef4df4e92563e06fe3f">
  <xsd:schema xmlns:xsd="http://www.w3.org/2001/XMLSchema" xmlns:xs="http://www.w3.org/2001/XMLSchema" xmlns:p="http://schemas.microsoft.com/office/2006/metadata/properties" xmlns:ns2="5058684c-2a6b-40ff-a347-eed4668fe5c5" xmlns:ns3="04b654b1-a27d-417a-8397-6ff73aaeee9e" targetNamespace="http://schemas.microsoft.com/office/2006/metadata/properties" ma:root="true" ma:fieldsID="bf418777c748c3119ee012b88ea5707e" ns2:_="" ns3:_="">
    <xsd:import namespace="5058684c-2a6b-40ff-a347-eed4668fe5c5"/>
    <xsd:import namespace="04b654b1-a27d-417a-8397-6ff73aaeee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8684c-2a6b-40ff-a347-eed4668fe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654b1-a27d-417a-8397-6ff73aaeee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01E3BE-F5D8-45B7-B9B1-354ABB314F6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762337-CB4E-49AF-B38A-F52F335788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7644D2-84F7-4E1A-BD78-90EF17D722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Breitbild</PresentationFormat>
  <Paragraphs>19</Paragraphs>
  <Slides>9</Slides>
  <Notes>0</Notes>
  <HiddenSlides>0</HiddenSlides>
  <MMClips>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Verena De Fine</dc:creator>
  <cp:lastModifiedBy>Verena De Fine</cp:lastModifiedBy>
  <cp:revision>23</cp:revision>
  <dcterms:created xsi:type="dcterms:W3CDTF">2022-01-25T13:59:40Z</dcterms:created>
  <dcterms:modified xsi:type="dcterms:W3CDTF">2022-01-31T11:51:46Z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0x01010082BB2869C7541245A9A57DE881F83AE4</vt:lpwstr>
  </property>
</Properties>
</file>